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7" r:id="rId10"/>
    <p:sldId id="268" r:id="rId11"/>
    <p:sldId id="269" r:id="rId12"/>
    <p:sldId id="270" r:id="rId13"/>
    <p:sldId id="271" r:id="rId14"/>
  </p:sldIdLst>
  <p:sldSz cx="12192000" cy="6858000"/>
  <p:notesSz cx="12192000" cy="6858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51"/>
  </p:normalViewPr>
  <p:slideViewPr>
    <p:cSldViewPr>
      <p:cViewPr varScale="1">
        <p:scale>
          <a:sx n="96" d="100"/>
          <a:sy n="96" d="100"/>
        </p:scale>
        <p:origin x="176" y="4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Users/danielasilva/Downloads/FORMATO%20PRIMER%20INFORME%20TRIMESTRAL%20PQR%202026.xlsb"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'Trim 1'!$B$21</c:f>
              <c:strCache>
                <c:ptCount val="1"/>
                <c:pt idx="0">
                  <c:v>Petición de Interés Particular</c:v>
                </c:pt>
              </c:strCache>
            </c:strRef>
          </c:tx>
          <c:spPr>
            <a:solidFill>
              <a:schemeClr val="accent1"/>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1'!$C$21:$H$21</c:f>
              <c:numCache>
                <c:formatCode>General</c:formatCode>
                <c:ptCount val="6"/>
                <c:pt idx="0">
                  <c:v>96</c:v>
                </c:pt>
                <c:pt idx="1">
                  <c:v>54</c:v>
                </c:pt>
                <c:pt idx="2">
                  <c:v>39</c:v>
                </c:pt>
                <c:pt idx="3">
                  <c:v>0</c:v>
                </c:pt>
                <c:pt idx="4">
                  <c:v>3</c:v>
                </c:pt>
              </c:numCache>
            </c:numRef>
          </c:val>
          <c:extLst>
            <c:ext xmlns:c16="http://schemas.microsoft.com/office/drawing/2014/chart" uri="{C3380CC4-5D6E-409C-BE32-E72D297353CC}">
              <c16:uniqueId val="{00000000-0456-5046-8282-CA0E56B25536}"/>
            </c:ext>
          </c:extLst>
        </c:ser>
        <c:ser>
          <c:idx val="1"/>
          <c:order val="1"/>
          <c:tx>
            <c:strRef>
              <c:f>'Trim 1'!$B$22</c:f>
              <c:strCache>
                <c:ptCount val="1"/>
                <c:pt idx="0">
                  <c:v>Petición de información</c:v>
                </c:pt>
              </c:strCache>
            </c:strRef>
          </c:tx>
          <c:spPr>
            <a:solidFill>
              <a:schemeClr val="accent2"/>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1'!$C$22:$H$22</c:f>
              <c:numCache>
                <c:formatCode>General</c:formatCode>
                <c:ptCount val="6"/>
                <c:pt idx="0">
                  <c:v>81</c:v>
                </c:pt>
                <c:pt idx="1">
                  <c:v>80</c:v>
                </c:pt>
                <c:pt idx="2">
                  <c:v>0</c:v>
                </c:pt>
                <c:pt idx="3">
                  <c:v>0</c:v>
                </c:pt>
                <c:pt idx="4">
                  <c:v>1</c:v>
                </c:pt>
              </c:numCache>
            </c:numRef>
          </c:val>
          <c:extLst>
            <c:ext xmlns:c16="http://schemas.microsoft.com/office/drawing/2014/chart" uri="{C3380CC4-5D6E-409C-BE32-E72D297353CC}">
              <c16:uniqueId val="{00000001-0456-5046-8282-CA0E56B25536}"/>
            </c:ext>
          </c:extLst>
        </c:ser>
        <c:ser>
          <c:idx val="2"/>
          <c:order val="2"/>
          <c:tx>
            <c:strRef>
              <c:f>'Trim 1'!$B$23</c:f>
              <c:strCache>
                <c:ptCount val="1"/>
                <c:pt idx="0">
                  <c:v>Petición de Interés General</c:v>
                </c:pt>
              </c:strCache>
            </c:strRef>
          </c:tx>
          <c:spPr>
            <a:solidFill>
              <a:schemeClr val="accent3"/>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1'!$C$23:$H$23</c:f>
              <c:numCache>
                <c:formatCode>General</c:formatCode>
                <c:ptCount val="6"/>
                <c:pt idx="0">
                  <c:v>11</c:v>
                </c:pt>
                <c:pt idx="1">
                  <c:v>10</c:v>
                </c:pt>
                <c:pt idx="2">
                  <c:v>0</c:v>
                </c:pt>
                <c:pt idx="3">
                  <c:v>0</c:v>
                </c:pt>
                <c:pt idx="4">
                  <c:v>1</c:v>
                </c:pt>
              </c:numCache>
            </c:numRef>
          </c:val>
          <c:extLst>
            <c:ext xmlns:c16="http://schemas.microsoft.com/office/drawing/2014/chart" uri="{C3380CC4-5D6E-409C-BE32-E72D297353CC}">
              <c16:uniqueId val="{00000002-0456-5046-8282-CA0E56B25536}"/>
            </c:ext>
          </c:extLst>
        </c:ser>
        <c:ser>
          <c:idx val="3"/>
          <c:order val="3"/>
          <c:tx>
            <c:strRef>
              <c:f>'Trim 1'!$B$24</c:f>
              <c:strCache>
                <c:ptCount val="1"/>
                <c:pt idx="0">
                  <c:v>Queja</c:v>
                </c:pt>
              </c:strCache>
            </c:strRef>
          </c:tx>
          <c:spPr>
            <a:solidFill>
              <a:schemeClr val="accent4"/>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1'!$C$24:$H$24</c:f>
              <c:numCache>
                <c:formatCode>General</c:formatCode>
                <c:ptCount val="6"/>
                <c:pt idx="0">
                  <c:v>0</c:v>
                </c:pt>
                <c:pt idx="1">
                  <c:v>0</c:v>
                </c:pt>
                <c:pt idx="2">
                  <c:v>0</c:v>
                </c:pt>
                <c:pt idx="3">
                  <c:v>0</c:v>
                </c:pt>
                <c:pt idx="4">
                  <c:v>0</c:v>
                </c:pt>
              </c:numCache>
            </c:numRef>
          </c:val>
          <c:extLst>
            <c:ext xmlns:c16="http://schemas.microsoft.com/office/drawing/2014/chart" uri="{C3380CC4-5D6E-409C-BE32-E72D297353CC}">
              <c16:uniqueId val="{00000003-0456-5046-8282-CA0E56B25536}"/>
            </c:ext>
          </c:extLst>
        </c:ser>
        <c:ser>
          <c:idx val="4"/>
          <c:order val="4"/>
          <c:tx>
            <c:strRef>
              <c:f>'Trim 1'!$B$25</c:f>
              <c:strCache>
                <c:ptCount val="1"/>
                <c:pt idx="0">
                  <c:v>Reclamo</c:v>
                </c:pt>
              </c:strCache>
            </c:strRef>
          </c:tx>
          <c:spPr>
            <a:solidFill>
              <a:schemeClr val="accent5"/>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1'!$C$25:$H$25</c:f>
              <c:numCache>
                <c:formatCode>General</c:formatCode>
                <c:ptCount val="6"/>
                <c:pt idx="0">
                  <c:v>0</c:v>
                </c:pt>
                <c:pt idx="1">
                  <c:v>0</c:v>
                </c:pt>
                <c:pt idx="2">
                  <c:v>0</c:v>
                </c:pt>
                <c:pt idx="3">
                  <c:v>0</c:v>
                </c:pt>
                <c:pt idx="4">
                  <c:v>0</c:v>
                </c:pt>
              </c:numCache>
            </c:numRef>
          </c:val>
          <c:extLst>
            <c:ext xmlns:c16="http://schemas.microsoft.com/office/drawing/2014/chart" uri="{C3380CC4-5D6E-409C-BE32-E72D297353CC}">
              <c16:uniqueId val="{00000004-0456-5046-8282-CA0E56B25536}"/>
            </c:ext>
          </c:extLst>
        </c:ser>
        <c:ser>
          <c:idx val="5"/>
          <c:order val="5"/>
          <c:tx>
            <c:strRef>
              <c:f>'Trim 1'!$B$26</c:f>
              <c:strCache>
                <c:ptCount val="1"/>
                <c:pt idx="0">
                  <c:v>Total general</c:v>
                </c:pt>
              </c:strCache>
            </c:strRef>
          </c:tx>
          <c:spPr>
            <a:solidFill>
              <a:schemeClr val="accent6"/>
            </a:solidFill>
            <a:ln>
              <a:noFill/>
            </a:ln>
            <a:effectLst/>
          </c:spPr>
          <c:invertIfNegative val="0"/>
          <c:cat>
            <c:strRef>
              <c:f>'Trim 1'!$C$19:$H$20</c:f>
              <c:strCache>
                <c:ptCount val="5"/>
                <c:pt idx="0">
                  <c:v>Total</c:v>
                </c:pt>
                <c:pt idx="1">
                  <c:v>Correo electrónico</c:v>
                </c:pt>
                <c:pt idx="2">
                  <c:v>Oficio</c:v>
                </c:pt>
                <c:pt idx="3">
                  <c:v>Circular</c:v>
                </c:pt>
                <c:pt idx="4">
                  <c:v>Pqrs Web</c:v>
                </c:pt>
              </c:strCache>
            </c:strRef>
          </c:cat>
          <c:val>
            <c:numRef>
              <c:f>'Trim 1'!$C$26:$H$26</c:f>
              <c:numCache>
                <c:formatCode>General</c:formatCode>
                <c:ptCount val="6"/>
                <c:pt idx="0">
                  <c:v>188</c:v>
                </c:pt>
                <c:pt idx="1">
                  <c:v>144</c:v>
                </c:pt>
                <c:pt idx="2">
                  <c:v>39</c:v>
                </c:pt>
                <c:pt idx="3">
                  <c:v>0</c:v>
                </c:pt>
                <c:pt idx="4">
                  <c:v>5</c:v>
                </c:pt>
                <c:pt idx="5">
                  <c:v>188</c:v>
                </c:pt>
              </c:numCache>
            </c:numRef>
          </c:val>
          <c:extLst>
            <c:ext xmlns:c16="http://schemas.microsoft.com/office/drawing/2014/chart" uri="{C3380CC4-5D6E-409C-BE32-E72D297353CC}">
              <c16:uniqueId val="{00000005-0456-5046-8282-CA0E56B25536}"/>
            </c:ext>
          </c:extLst>
        </c:ser>
        <c:dLbls>
          <c:showLegendKey val="0"/>
          <c:showVal val="0"/>
          <c:showCatName val="0"/>
          <c:showSerName val="0"/>
          <c:showPercent val="0"/>
          <c:showBubbleSize val="0"/>
        </c:dLbls>
        <c:gapWidth val="219"/>
        <c:overlap val="-27"/>
        <c:axId val="369902047"/>
        <c:axId val="369260447"/>
      </c:barChart>
      <c:catAx>
        <c:axId val="3699020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369260447"/>
        <c:crosses val="autoZero"/>
        <c:auto val="1"/>
        <c:lblAlgn val="ctr"/>
        <c:lblOffset val="100"/>
        <c:noMultiLvlLbl val="0"/>
      </c:catAx>
      <c:valAx>
        <c:axId val="369260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3699020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Hoja1!$D$5</c:f>
              <c:strCache>
                <c:ptCount val="1"/>
                <c:pt idx="0">
                  <c:v>Petición de información</c:v>
                </c:pt>
              </c:strCache>
            </c:strRef>
          </c:tx>
          <c:spPr>
            <a:solidFill>
              <a:schemeClr val="accent1"/>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Hoja1!$D$6:$D$14</c:f>
              <c:numCache>
                <c:formatCode>General</c:formatCode>
                <c:ptCount val="9"/>
                <c:pt idx="0">
                  <c:v>7</c:v>
                </c:pt>
                <c:pt idx="1">
                  <c:v>7</c:v>
                </c:pt>
                <c:pt idx="2">
                  <c:v>0</c:v>
                </c:pt>
                <c:pt idx="3">
                  <c:v>24</c:v>
                </c:pt>
                <c:pt idx="4">
                  <c:v>3</c:v>
                </c:pt>
                <c:pt idx="5">
                  <c:v>1</c:v>
                </c:pt>
                <c:pt idx="6">
                  <c:v>11</c:v>
                </c:pt>
                <c:pt idx="7">
                  <c:v>28</c:v>
                </c:pt>
                <c:pt idx="8">
                  <c:v>81</c:v>
                </c:pt>
              </c:numCache>
            </c:numRef>
          </c:val>
          <c:extLst>
            <c:ext xmlns:c16="http://schemas.microsoft.com/office/drawing/2014/chart" uri="{C3380CC4-5D6E-409C-BE32-E72D297353CC}">
              <c16:uniqueId val="{00000000-397A-EF48-964A-D1CA3DDC34D4}"/>
            </c:ext>
          </c:extLst>
        </c:ser>
        <c:ser>
          <c:idx val="1"/>
          <c:order val="1"/>
          <c:tx>
            <c:strRef>
              <c:f>Hoja1!$E$5</c:f>
              <c:strCache>
                <c:ptCount val="1"/>
                <c:pt idx="0">
                  <c:v>Petición de Interés General</c:v>
                </c:pt>
              </c:strCache>
            </c:strRef>
          </c:tx>
          <c:spPr>
            <a:solidFill>
              <a:schemeClr val="accent2"/>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Hoja1!$E$6:$E$14</c:f>
              <c:numCache>
                <c:formatCode>General</c:formatCode>
                <c:ptCount val="9"/>
                <c:pt idx="0">
                  <c:v>0</c:v>
                </c:pt>
                <c:pt idx="1">
                  <c:v>0</c:v>
                </c:pt>
                <c:pt idx="2">
                  <c:v>0</c:v>
                </c:pt>
                <c:pt idx="3">
                  <c:v>5</c:v>
                </c:pt>
                <c:pt idx="4">
                  <c:v>1</c:v>
                </c:pt>
                <c:pt idx="5">
                  <c:v>0</c:v>
                </c:pt>
                <c:pt idx="6">
                  <c:v>3</c:v>
                </c:pt>
                <c:pt idx="7">
                  <c:v>2</c:v>
                </c:pt>
                <c:pt idx="8">
                  <c:v>11</c:v>
                </c:pt>
              </c:numCache>
            </c:numRef>
          </c:val>
          <c:extLst>
            <c:ext xmlns:c16="http://schemas.microsoft.com/office/drawing/2014/chart" uri="{C3380CC4-5D6E-409C-BE32-E72D297353CC}">
              <c16:uniqueId val="{00000001-397A-EF48-964A-D1CA3DDC34D4}"/>
            </c:ext>
          </c:extLst>
        </c:ser>
        <c:ser>
          <c:idx val="2"/>
          <c:order val="2"/>
          <c:tx>
            <c:strRef>
              <c:f>Hoja1!$F$5</c:f>
              <c:strCache>
                <c:ptCount val="1"/>
                <c:pt idx="0">
                  <c:v>Petición de Interés Particular</c:v>
                </c:pt>
              </c:strCache>
            </c:strRef>
          </c:tx>
          <c:spPr>
            <a:solidFill>
              <a:schemeClr val="accent3"/>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Hoja1!$F$6:$F$14</c:f>
              <c:numCache>
                <c:formatCode>General</c:formatCode>
                <c:ptCount val="9"/>
                <c:pt idx="0">
                  <c:v>11</c:v>
                </c:pt>
                <c:pt idx="1">
                  <c:v>50</c:v>
                </c:pt>
                <c:pt idx="2">
                  <c:v>1</c:v>
                </c:pt>
                <c:pt idx="3">
                  <c:v>13</c:v>
                </c:pt>
                <c:pt idx="4">
                  <c:v>6</c:v>
                </c:pt>
                <c:pt idx="5">
                  <c:v>0</c:v>
                </c:pt>
                <c:pt idx="6">
                  <c:v>12</c:v>
                </c:pt>
                <c:pt idx="7">
                  <c:v>3</c:v>
                </c:pt>
                <c:pt idx="8">
                  <c:v>96</c:v>
                </c:pt>
              </c:numCache>
            </c:numRef>
          </c:val>
          <c:extLst>
            <c:ext xmlns:c16="http://schemas.microsoft.com/office/drawing/2014/chart" uri="{C3380CC4-5D6E-409C-BE32-E72D297353CC}">
              <c16:uniqueId val="{00000002-397A-EF48-964A-D1CA3DDC34D4}"/>
            </c:ext>
          </c:extLst>
        </c:ser>
        <c:ser>
          <c:idx val="3"/>
          <c:order val="3"/>
          <c:tx>
            <c:strRef>
              <c:f>Hoja1!$G$5</c:f>
              <c:strCache>
                <c:ptCount val="1"/>
                <c:pt idx="0">
                  <c:v>Queja</c:v>
                </c:pt>
              </c:strCache>
            </c:strRef>
          </c:tx>
          <c:spPr>
            <a:solidFill>
              <a:schemeClr val="accent4"/>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Hoja1!$G$6:$G$14</c:f>
              <c:numCache>
                <c:formatCode>General</c:formatCode>
                <c:ptCount val="9"/>
                <c:pt idx="0">
                  <c:v>0</c:v>
                </c:pt>
                <c:pt idx="1">
                  <c:v>0</c:v>
                </c:pt>
                <c:pt idx="2">
                  <c:v>0</c:v>
                </c:pt>
                <c:pt idx="3">
                  <c:v>0</c:v>
                </c:pt>
                <c:pt idx="4">
                  <c:v>0</c:v>
                </c:pt>
                <c:pt idx="5">
                  <c:v>0</c:v>
                </c:pt>
                <c:pt idx="6">
                  <c:v>0</c:v>
                </c:pt>
                <c:pt idx="7">
                  <c:v>0</c:v>
                </c:pt>
                <c:pt idx="8">
                  <c:v>0</c:v>
                </c:pt>
              </c:numCache>
            </c:numRef>
          </c:val>
          <c:extLst>
            <c:ext xmlns:c16="http://schemas.microsoft.com/office/drawing/2014/chart" uri="{C3380CC4-5D6E-409C-BE32-E72D297353CC}">
              <c16:uniqueId val="{00000003-397A-EF48-964A-D1CA3DDC34D4}"/>
            </c:ext>
          </c:extLst>
        </c:ser>
        <c:ser>
          <c:idx val="4"/>
          <c:order val="4"/>
          <c:tx>
            <c:strRef>
              <c:f>Hoja1!$H$5</c:f>
              <c:strCache>
                <c:ptCount val="1"/>
                <c:pt idx="0">
                  <c:v>reclamo </c:v>
                </c:pt>
              </c:strCache>
            </c:strRef>
          </c:tx>
          <c:spPr>
            <a:solidFill>
              <a:schemeClr val="accent5"/>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Hoja1!$H$6:$H$14</c:f>
              <c:numCache>
                <c:formatCode>General</c:formatCode>
                <c:ptCount val="9"/>
                <c:pt idx="0">
                  <c:v>0</c:v>
                </c:pt>
                <c:pt idx="1">
                  <c:v>0</c:v>
                </c:pt>
                <c:pt idx="2">
                  <c:v>0</c:v>
                </c:pt>
                <c:pt idx="3">
                  <c:v>0</c:v>
                </c:pt>
                <c:pt idx="4">
                  <c:v>0</c:v>
                </c:pt>
                <c:pt idx="5">
                  <c:v>0</c:v>
                </c:pt>
                <c:pt idx="6">
                  <c:v>0</c:v>
                </c:pt>
                <c:pt idx="7">
                  <c:v>0</c:v>
                </c:pt>
                <c:pt idx="8">
                  <c:v>0</c:v>
                </c:pt>
              </c:numCache>
            </c:numRef>
          </c:val>
          <c:extLst>
            <c:ext xmlns:c16="http://schemas.microsoft.com/office/drawing/2014/chart" uri="{C3380CC4-5D6E-409C-BE32-E72D297353CC}">
              <c16:uniqueId val="{00000004-397A-EF48-964A-D1CA3DDC34D4}"/>
            </c:ext>
          </c:extLst>
        </c:ser>
        <c:ser>
          <c:idx val="5"/>
          <c:order val="5"/>
          <c:tx>
            <c:strRef>
              <c:f>Hoja1!$I$5</c:f>
              <c:strCache>
                <c:ptCount val="1"/>
                <c:pt idx="0">
                  <c:v>Total general</c:v>
                </c:pt>
              </c:strCache>
            </c:strRef>
          </c:tx>
          <c:spPr>
            <a:solidFill>
              <a:schemeClr val="accent6"/>
            </a:solidFill>
            <a:ln>
              <a:noFill/>
            </a:ln>
            <a:effectLst/>
          </c:spPr>
          <c:invertIfNegative val="0"/>
          <c:cat>
            <c:strRef>
              <c:f>Hoja1!$C$6:$C$14</c:f>
              <c:strCache>
                <c:ptCount val="9"/>
                <c:pt idx="0">
                  <c:v>DIRECTOR ADMINISTRATIVO Y FINANCIERO</c:v>
                </c:pt>
                <c:pt idx="1">
                  <c:v>DIRECTOR DE OPERACIONES</c:v>
                </c:pt>
                <c:pt idx="2">
                  <c:v>DIRECTOR DE PLANEACIÓN</c:v>
                </c:pt>
                <c:pt idx="3">
                  <c:v>DIRECTOR DE PROYECTOS Y MEDIO AMBIENTE</c:v>
                </c:pt>
                <c:pt idx="4">
                  <c:v>DIRECTOR JURIDICO</c:v>
                </c:pt>
                <c:pt idx="5">
                  <c:v>CONTROL INTERNO</c:v>
                </c:pt>
                <c:pt idx="6">
                  <c:v>PENDIENTE TRAMITE</c:v>
                </c:pt>
                <c:pt idx="7">
                  <c:v>GERENTE</c:v>
                </c:pt>
                <c:pt idx="8">
                  <c:v>Total general</c:v>
                </c:pt>
              </c:strCache>
            </c:strRef>
          </c:cat>
          <c:val>
            <c:numRef>
              <c:f>Hoja1!$I$6:$I$14</c:f>
              <c:numCache>
                <c:formatCode>General</c:formatCode>
                <c:ptCount val="9"/>
                <c:pt idx="0">
                  <c:v>18</c:v>
                </c:pt>
                <c:pt idx="1">
                  <c:v>57</c:v>
                </c:pt>
                <c:pt idx="2">
                  <c:v>1</c:v>
                </c:pt>
                <c:pt idx="3">
                  <c:v>42</c:v>
                </c:pt>
                <c:pt idx="4">
                  <c:v>10</c:v>
                </c:pt>
                <c:pt idx="5">
                  <c:v>1</c:v>
                </c:pt>
                <c:pt idx="6">
                  <c:v>26</c:v>
                </c:pt>
                <c:pt idx="7">
                  <c:v>33</c:v>
                </c:pt>
                <c:pt idx="8">
                  <c:v>188</c:v>
                </c:pt>
              </c:numCache>
            </c:numRef>
          </c:val>
          <c:extLst>
            <c:ext xmlns:c16="http://schemas.microsoft.com/office/drawing/2014/chart" uri="{C3380CC4-5D6E-409C-BE32-E72D297353CC}">
              <c16:uniqueId val="{00000005-397A-EF48-964A-D1CA3DDC34D4}"/>
            </c:ext>
          </c:extLst>
        </c:ser>
        <c:dLbls>
          <c:showLegendKey val="0"/>
          <c:showVal val="0"/>
          <c:showCatName val="0"/>
          <c:showSerName val="0"/>
          <c:showPercent val="0"/>
          <c:showBubbleSize val="0"/>
        </c:dLbls>
        <c:gapWidth val="219"/>
        <c:overlap val="-27"/>
        <c:axId val="1456007088"/>
        <c:axId val="1456094160"/>
      </c:barChart>
      <c:catAx>
        <c:axId val="1456007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456094160"/>
        <c:crosses val="autoZero"/>
        <c:auto val="1"/>
        <c:lblAlgn val="ctr"/>
        <c:lblOffset val="100"/>
        <c:noMultiLvlLbl val="0"/>
      </c:catAx>
      <c:valAx>
        <c:axId val="1456094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4560070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1608F2-E431-4091-85BF-FBB36D33651C}" type="doc">
      <dgm:prSet loTypeId="urn:microsoft.com/office/officeart/2005/8/layout/vList2" loCatId="list" qsTypeId="urn:microsoft.com/office/officeart/2005/8/quickstyle/3d2" qsCatId="3D" csTypeId="urn:microsoft.com/office/officeart/2005/8/colors/accent3_5" csCatId="accent3" phldr="1"/>
      <dgm:spPr/>
      <dgm:t>
        <a:bodyPr/>
        <a:lstStyle/>
        <a:p>
          <a:endParaRPr lang="en-US"/>
        </a:p>
      </dgm:t>
    </dgm:pt>
    <dgm:pt modelId="{5554D9BB-B3AA-457F-ABCB-5ED8B3C91D80}">
      <dgm:prSet/>
      <dgm:spPr/>
      <dgm:t>
        <a:bodyPr/>
        <a:lstStyle/>
        <a:p>
          <a:r>
            <a:rPr lang="es-ES_tradnl" noProof="0" dirty="0"/>
            <a:t>1. Introducción.</a:t>
          </a:r>
        </a:p>
      </dgm:t>
    </dgm:pt>
    <dgm:pt modelId="{79899B01-5F85-463D-87D3-5E3D900F796F}" type="parTrans" cxnId="{920175E2-9C66-41F7-9607-8742B10AE65C}">
      <dgm:prSet/>
      <dgm:spPr/>
      <dgm:t>
        <a:bodyPr/>
        <a:lstStyle/>
        <a:p>
          <a:endParaRPr lang="en-US"/>
        </a:p>
      </dgm:t>
    </dgm:pt>
    <dgm:pt modelId="{BF5DFB82-2850-40C2-B740-FE724534ABA5}" type="sibTrans" cxnId="{920175E2-9C66-41F7-9607-8742B10AE65C}">
      <dgm:prSet/>
      <dgm:spPr/>
      <dgm:t>
        <a:bodyPr/>
        <a:lstStyle/>
        <a:p>
          <a:endParaRPr lang="en-US"/>
        </a:p>
      </dgm:t>
    </dgm:pt>
    <dgm:pt modelId="{2ECCC0DB-A63C-4C82-9CD0-E1CC0637F7A6}">
      <dgm:prSet/>
      <dgm:spPr/>
      <dgm:t>
        <a:bodyPr/>
        <a:lstStyle/>
        <a:p>
          <a:r>
            <a:rPr lang="es-ES_tradnl" noProof="0" dirty="0"/>
            <a:t>2. Glosario </a:t>
          </a:r>
        </a:p>
      </dgm:t>
    </dgm:pt>
    <dgm:pt modelId="{1A8BF7B8-B48A-4B6D-880A-706FCDC66BBF}" type="parTrans" cxnId="{E22D3DF1-1FAD-45C5-B6FF-001192902B28}">
      <dgm:prSet/>
      <dgm:spPr/>
      <dgm:t>
        <a:bodyPr/>
        <a:lstStyle/>
        <a:p>
          <a:endParaRPr lang="en-US"/>
        </a:p>
      </dgm:t>
    </dgm:pt>
    <dgm:pt modelId="{BB74F947-8EE9-4A72-ACC4-D8444B984DFF}" type="sibTrans" cxnId="{E22D3DF1-1FAD-45C5-B6FF-001192902B28}">
      <dgm:prSet/>
      <dgm:spPr/>
      <dgm:t>
        <a:bodyPr/>
        <a:lstStyle/>
        <a:p>
          <a:endParaRPr lang="en-US"/>
        </a:p>
      </dgm:t>
    </dgm:pt>
    <dgm:pt modelId="{8A2548B5-EC0A-48F3-A633-A2E2322C5FAB}">
      <dgm:prSet/>
      <dgm:spPr/>
      <dgm:t>
        <a:bodyPr/>
        <a:lstStyle/>
        <a:p>
          <a:r>
            <a:rPr lang="es-ES_tradnl" noProof="0" dirty="0"/>
            <a:t>3. Condiciones Generales </a:t>
          </a:r>
        </a:p>
      </dgm:t>
    </dgm:pt>
    <dgm:pt modelId="{E4A70AAF-692F-420A-BE20-4D4668983BC0}" type="parTrans" cxnId="{C93B6154-A997-4D33-B7F8-6FE2FB53FE63}">
      <dgm:prSet/>
      <dgm:spPr/>
      <dgm:t>
        <a:bodyPr/>
        <a:lstStyle/>
        <a:p>
          <a:endParaRPr lang="en-US"/>
        </a:p>
      </dgm:t>
    </dgm:pt>
    <dgm:pt modelId="{815AFBA9-9C55-47CC-BFC8-A8B1F87BA65B}" type="sibTrans" cxnId="{C93B6154-A997-4D33-B7F8-6FE2FB53FE63}">
      <dgm:prSet/>
      <dgm:spPr/>
      <dgm:t>
        <a:bodyPr/>
        <a:lstStyle/>
        <a:p>
          <a:endParaRPr lang="en-US"/>
        </a:p>
      </dgm:t>
    </dgm:pt>
    <dgm:pt modelId="{5566EF65-DF85-4CE3-A21A-0916BF5739F3}">
      <dgm:prSet/>
      <dgm:spPr/>
      <dgm:t>
        <a:bodyPr/>
        <a:lstStyle/>
        <a:p>
          <a:r>
            <a:rPr lang="es-ES_tradnl" noProof="0" dirty="0"/>
            <a:t>4. Canales de Atención </a:t>
          </a:r>
        </a:p>
      </dgm:t>
    </dgm:pt>
    <dgm:pt modelId="{D80F8656-701D-4901-9B02-F6D98D485661}" type="parTrans" cxnId="{BC938E73-4B03-4629-B2DC-3B760121AD6C}">
      <dgm:prSet/>
      <dgm:spPr/>
      <dgm:t>
        <a:bodyPr/>
        <a:lstStyle/>
        <a:p>
          <a:endParaRPr lang="en-US"/>
        </a:p>
      </dgm:t>
    </dgm:pt>
    <dgm:pt modelId="{C3826DDF-EFD1-448E-A21E-C30CFA9F57C2}" type="sibTrans" cxnId="{BC938E73-4B03-4629-B2DC-3B760121AD6C}">
      <dgm:prSet/>
      <dgm:spPr/>
      <dgm:t>
        <a:bodyPr/>
        <a:lstStyle/>
        <a:p>
          <a:endParaRPr lang="en-US"/>
        </a:p>
      </dgm:t>
    </dgm:pt>
    <dgm:pt modelId="{C7611955-E88D-470B-B2C8-965772F323B5}">
      <dgm:prSet/>
      <dgm:spPr/>
      <dgm:t>
        <a:bodyPr/>
        <a:lstStyle/>
        <a:p>
          <a:r>
            <a:rPr lang="es-ES_tradnl" noProof="0" dirty="0"/>
            <a:t>5. Informe </a:t>
          </a:r>
        </a:p>
      </dgm:t>
    </dgm:pt>
    <dgm:pt modelId="{7E3F02A8-9FB3-4AD2-B589-02A6427321D3}" type="parTrans" cxnId="{E361182A-EF96-42CC-A785-40C4211C153C}">
      <dgm:prSet/>
      <dgm:spPr/>
      <dgm:t>
        <a:bodyPr/>
        <a:lstStyle/>
        <a:p>
          <a:endParaRPr lang="en-US"/>
        </a:p>
      </dgm:t>
    </dgm:pt>
    <dgm:pt modelId="{34294D15-A252-4974-B5F0-6C331DE6BF8E}" type="sibTrans" cxnId="{E361182A-EF96-42CC-A785-40C4211C153C}">
      <dgm:prSet/>
      <dgm:spPr/>
      <dgm:t>
        <a:bodyPr/>
        <a:lstStyle/>
        <a:p>
          <a:endParaRPr lang="en-US"/>
        </a:p>
      </dgm:t>
    </dgm:pt>
    <dgm:pt modelId="{37C5CDB1-43C1-42E8-9586-C1C81AF4F0D9}">
      <dgm:prSet/>
      <dgm:spPr/>
      <dgm:t>
        <a:bodyPr/>
        <a:lstStyle/>
        <a:p>
          <a:r>
            <a:rPr lang="es-ES_tradnl" noProof="0" dirty="0"/>
            <a:t>6. Actividades de seguimiento </a:t>
          </a:r>
        </a:p>
      </dgm:t>
    </dgm:pt>
    <dgm:pt modelId="{D63E6B87-800D-4FAF-8BAB-A748D3F24E9E}" type="parTrans" cxnId="{16F232DF-70B9-4E31-B741-9D4C9B5D319F}">
      <dgm:prSet/>
      <dgm:spPr/>
      <dgm:t>
        <a:bodyPr/>
        <a:lstStyle/>
        <a:p>
          <a:endParaRPr lang="en-US"/>
        </a:p>
      </dgm:t>
    </dgm:pt>
    <dgm:pt modelId="{C74BE17F-09F8-4D19-BFCF-CC79EDF643B7}" type="sibTrans" cxnId="{16F232DF-70B9-4E31-B741-9D4C9B5D319F}">
      <dgm:prSet/>
      <dgm:spPr/>
      <dgm:t>
        <a:bodyPr/>
        <a:lstStyle/>
        <a:p>
          <a:endParaRPr lang="en-US"/>
        </a:p>
      </dgm:t>
    </dgm:pt>
    <dgm:pt modelId="{AD1AD914-9D60-4A2B-B05B-82D8F7E1FD49}">
      <dgm:prSet/>
      <dgm:spPr/>
      <dgm:t>
        <a:bodyPr/>
        <a:lstStyle/>
        <a:p>
          <a:r>
            <a:rPr lang="es-ES_tradnl" noProof="0" dirty="0"/>
            <a:t>7. Recomendaciones y conclusiones </a:t>
          </a:r>
        </a:p>
      </dgm:t>
    </dgm:pt>
    <dgm:pt modelId="{A50C4E88-B74D-48DD-8A51-572E49583ED7}" type="parTrans" cxnId="{FEC554A2-86AF-43EF-A16C-C5BA14C517E2}">
      <dgm:prSet/>
      <dgm:spPr/>
      <dgm:t>
        <a:bodyPr/>
        <a:lstStyle/>
        <a:p>
          <a:endParaRPr lang="en-US"/>
        </a:p>
      </dgm:t>
    </dgm:pt>
    <dgm:pt modelId="{E8D630CA-5FB1-42DF-83BF-737E113475F3}" type="sibTrans" cxnId="{FEC554A2-86AF-43EF-A16C-C5BA14C517E2}">
      <dgm:prSet/>
      <dgm:spPr/>
      <dgm:t>
        <a:bodyPr/>
        <a:lstStyle/>
        <a:p>
          <a:endParaRPr lang="en-US"/>
        </a:p>
      </dgm:t>
    </dgm:pt>
    <dgm:pt modelId="{1342C733-32C0-4B40-BC71-28B5E5B4572F}" type="pres">
      <dgm:prSet presAssocID="{D91608F2-E431-4091-85BF-FBB36D33651C}" presName="linear" presStyleCnt="0">
        <dgm:presLayoutVars>
          <dgm:animLvl val="lvl"/>
          <dgm:resizeHandles val="exact"/>
        </dgm:presLayoutVars>
      </dgm:prSet>
      <dgm:spPr/>
    </dgm:pt>
    <dgm:pt modelId="{ACDAA3A4-C836-8344-9C4C-56EE63134C11}" type="pres">
      <dgm:prSet presAssocID="{5554D9BB-B3AA-457F-ABCB-5ED8B3C91D80}" presName="parentText" presStyleLbl="node1" presStyleIdx="0" presStyleCnt="7" custLinFactY="-17626" custLinFactNeighborX="-6786" custLinFactNeighborY="-100000">
        <dgm:presLayoutVars>
          <dgm:chMax val="0"/>
          <dgm:bulletEnabled val="1"/>
        </dgm:presLayoutVars>
      </dgm:prSet>
      <dgm:spPr/>
    </dgm:pt>
    <dgm:pt modelId="{F2A167A0-0BBF-424F-BE8F-49DCDCDF0987}" type="pres">
      <dgm:prSet presAssocID="{BF5DFB82-2850-40C2-B740-FE724534ABA5}" presName="spacer" presStyleCnt="0"/>
      <dgm:spPr/>
    </dgm:pt>
    <dgm:pt modelId="{E97622A5-B6EB-9D4D-9C59-1AC516F19B73}" type="pres">
      <dgm:prSet presAssocID="{2ECCC0DB-A63C-4C82-9CD0-E1CC0637F7A6}" presName="parentText" presStyleLbl="node1" presStyleIdx="1" presStyleCnt="7">
        <dgm:presLayoutVars>
          <dgm:chMax val="0"/>
          <dgm:bulletEnabled val="1"/>
        </dgm:presLayoutVars>
      </dgm:prSet>
      <dgm:spPr/>
    </dgm:pt>
    <dgm:pt modelId="{4F92C35B-416F-FF4F-A63F-3B9917C750FB}" type="pres">
      <dgm:prSet presAssocID="{BB74F947-8EE9-4A72-ACC4-D8444B984DFF}" presName="spacer" presStyleCnt="0"/>
      <dgm:spPr/>
    </dgm:pt>
    <dgm:pt modelId="{25E79E82-AA91-5945-977B-F4F48474A938}" type="pres">
      <dgm:prSet presAssocID="{8A2548B5-EC0A-48F3-A633-A2E2322C5FAB}" presName="parentText" presStyleLbl="node1" presStyleIdx="2" presStyleCnt="7">
        <dgm:presLayoutVars>
          <dgm:chMax val="0"/>
          <dgm:bulletEnabled val="1"/>
        </dgm:presLayoutVars>
      </dgm:prSet>
      <dgm:spPr/>
    </dgm:pt>
    <dgm:pt modelId="{0D961A56-10A7-5948-9916-C22F58F67BB6}" type="pres">
      <dgm:prSet presAssocID="{815AFBA9-9C55-47CC-BFC8-A8B1F87BA65B}" presName="spacer" presStyleCnt="0"/>
      <dgm:spPr/>
    </dgm:pt>
    <dgm:pt modelId="{473D3B1C-DC59-B445-9189-6780B3AE4208}" type="pres">
      <dgm:prSet presAssocID="{5566EF65-DF85-4CE3-A21A-0916BF5739F3}" presName="parentText" presStyleLbl="node1" presStyleIdx="3" presStyleCnt="7">
        <dgm:presLayoutVars>
          <dgm:chMax val="0"/>
          <dgm:bulletEnabled val="1"/>
        </dgm:presLayoutVars>
      </dgm:prSet>
      <dgm:spPr/>
    </dgm:pt>
    <dgm:pt modelId="{18A14722-5653-BA44-BF9C-A6E96202482D}" type="pres">
      <dgm:prSet presAssocID="{C3826DDF-EFD1-448E-A21E-C30CFA9F57C2}" presName="spacer" presStyleCnt="0"/>
      <dgm:spPr/>
    </dgm:pt>
    <dgm:pt modelId="{1B1F3CA7-E850-D649-B7A2-3C0BE0AA3E88}" type="pres">
      <dgm:prSet presAssocID="{C7611955-E88D-470B-B2C8-965772F323B5}" presName="parentText" presStyleLbl="node1" presStyleIdx="4" presStyleCnt="7">
        <dgm:presLayoutVars>
          <dgm:chMax val="0"/>
          <dgm:bulletEnabled val="1"/>
        </dgm:presLayoutVars>
      </dgm:prSet>
      <dgm:spPr/>
    </dgm:pt>
    <dgm:pt modelId="{5EAA9E19-C11D-3F4C-8663-AA6A8B7CF91C}" type="pres">
      <dgm:prSet presAssocID="{34294D15-A252-4974-B5F0-6C331DE6BF8E}" presName="spacer" presStyleCnt="0"/>
      <dgm:spPr/>
    </dgm:pt>
    <dgm:pt modelId="{7C918E2C-C3DD-2047-8543-C24B59CCE4F1}" type="pres">
      <dgm:prSet presAssocID="{37C5CDB1-43C1-42E8-9586-C1C81AF4F0D9}" presName="parentText" presStyleLbl="node1" presStyleIdx="5" presStyleCnt="7">
        <dgm:presLayoutVars>
          <dgm:chMax val="0"/>
          <dgm:bulletEnabled val="1"/>
        </dgm:presLayoutVars>
      </dgm:prSet>
      <dgm:spPr/>
    </dgm:pt>
    <dgm:pt modelId="{4E791EAC-047C-274F-A4B3-A1840444C79E}" type="pres">
      <dgm:prSet presAssocID="{C74BE17F-09F8-4D19-BFCF-CC79EDF643B7}" presName="spacer" presStyleCnt="0"/>
      <dgm:spPr/>
    </dgm:pt>
    <dgm:pt modelId="{884C689F-84DC-D14B-AFC7-2CD17DFAE774}" type="pres">
      <dgm:prSet presAssocID="{AD1AD914-9D60-4A2B-B05B-82D8F7E1FD49}" presName="parentText" presStyleLbl="node1" presStyleIdx="6" presStyleCnt="7">
        <dgm:presLayoutVars>
          <dgm:chMax val="0"/>
          <dgm:bulletEnabled val="1"/>
        </dgm:presLayoutVars>
      </dgm:prSet>
      <dgm:spPr/>
    </dgm:pt>
  </dgm:ptLst>
  <dgm:cxnLst>
    <dgm:cxn modelId="{E361182A-EF96-42CC-A785-40C4211C153C}" srcId="{D91608F2-E431-4091-85BF-FBB36D33651C}" destId="{C7611955-E88D-470B-B2C8-965772F323B5}" srcOrd="4" destOrd="0" parTransId="{7E3F02A8-9FB3-4AD2-B589-02A6427321D3}" sibTransId="{34294D15-A252-4974-B5F0-6C331DE6BF8E}"/>
    <dgm:cxn modelId="{E3D6A731-985F-CE43-AEF8-A7B6D494537F}" type="presOf" srcId="{8A2548B5-EC0A-48F3-A633-A2E2322C5FAB}" destId="{25E79E82-AA91-5945-977B-F4F48474A938}" srcOrd="0" destOrd="0" presId="urn:microsoft.com/office/officeart/2005/8/layout/vList2"/>
    <dgm:cxn modelId="{2F429F3D-82CD-DB44-9DC3-097A83075A82}" type="presOf" srcId="{2ECCC0DB-A63C-4C82-9CD0-E1CC0637F7A6}" destId="{E97622A5-B6EB-9D4D-9C59-1AC516F19B73}" srcOrd="0" destOrd="0" presId="urn:microsoft.com/office/officeart/2005/8/layout/vList2"/>
    <dgm:cxn modelId="{C93B6154-A997-4D33-B7F8-6FE2FB53FE63}" srcId="{D91608F2-E431-4091-85BF-FBB36D33651C}" destId="{8A2548B5-EC0A-48F3-A633-A2E2322C5FAB}" srcOrd="2" destOrd="0" parTransId="{E4A70AAF-692F-420A-BE20-4D4668983BC0}" sibTransId="{815AFBA9-9C55-47CC-BFC8-A8B1F87BA65B}"/>
    <dgm:cxn modelId="{7962E656-6BF9-424C-AE7C-5281002A1EC2}" type="presOf" srcId="{C7611955-E88D-470B-B2C8-965772F323B5}" destId="{1B1F3CA7-E850-D649-B7A2-3C0BE0AA3E88}" srcOrd="0" destOrd="0" presId="urn:microsoft.com/office/officeart/2005/8/layout/vList2"/>
    <dgm:cxn modelId="{C9330C60-DD63-8A47-A442-6666A1ED363D}" type="presOf" srcId="{5566EF65-DF85-4CE3-A21A-0916BF5739F3}" destId="{473D3B1C-DC59-B445-9189-6780B3AE4208}" srcOrd="0" destOrd="0" presId="urn:microsoft.com/office/officeart/2005/8/layout/vList2"/>
    <dgm:cxn modelId="{DF0A526D-A203-4A45-BBA6-1FBB30FBCE93}" type="presOf" srcId="{37C5CDB1-43C1-42E8-9586-C1C81AF4F0D9}" destId="{7C918E2C-C3DD-2047-8543-C24B59CCE4F1}" srcOrd="0" destOrd="0" presId="urn:microsoft.com/office/officeart/2005/8/layout/vList2"/>
    <dgm:cxn modelId="{BC938E73-4B03-4629-B2DC-3B760121AD6C}" srcId="{D91608F2-E431-4091-85BF-FBB36D33651C}" destId="{5566EF65-DF85-4CE3-A21A-0916BF5739F3}" srcOrd="3" destOrd="0" parTransId="{D80F8656-701D-4901-9B02-F6D98D485661}" sibTransId="{C3826DDF-EFD1-448E-A21E-C30CFA9F57C2}"/>
    <dgm:cxn modelId="{FEC554A2-86AF-43EF-A16C-C5BA14C517E2}" srcId="{D91608F2-E431-4091-85BF-FBB36D33651C}" destId="{AD1AD914-9D60-4A2B-B05B-82D8F7E1FD49}" srcOrd="6" destOrd="0" parTransId="{A50C4E88-B74D-48DD-8A51-572E49583ED7}" sibTransId="{E8D630CA-5FB1-42DF-83BF-737E113475F3}"/>
    <dgm:cxn modelId="{B54A87D0-4DB4-F54B-AF62-FB6CE539F52B}" type="presOf" srcId="{5554D9BB-B3AA-457F-ABCB-5ED8B3C91D80}" destId="{ACDAA3A4-C836-8344-9C4C-56EE63134C11}" srcOrd="0" destOrd="0" presId="urn:microsoft.com/office/officeart/2005/8/layout/vList2"/>
    <dgm:cxn modelId="{16F232DF-70B9-4E31-B741-9D4C9B5D319F}" srcId="{D91608F2-E431-4091-85BF-FBB36D33651C}" destId="{37C5CDB1-43C1-42E8-9586-C1C81AF4F0D9}" srcOrd="5" destOrd="0" parTransId="{D63E6B87-800D-4FAF-8BAB-A748D3F24E9E}" sibTransId="{C74BE17F-09F8-4D19-BFCF-CC79EDF643B7}"/>
    <dgm:cxn modelId="{920175E2-9C66-41F7-9607-8742B10AE65C}" srcId="{D91608F2-E431-4091-85BF-FBB36D33651C}" destId="{5554D9BB-B3AA-457F-ABCB-5ED8B3C91D80}" srcOrd="0" destOrd="0" parTransId="{79899B01-5F85-463D-87D3-5E3D900F796F}" sibTransId="{BF5DFB82-2850-40C2-B740-FE724534ABA5}"/>
    <dgm:cxn modelId="{AC1DFFF0-9D63-9B4E-9F2E-DA4DC38C5736}" type="presOf" srcId="{AD1AD914-9D60-4A2B-B05B-82D8F7E1FD49}" destId="{884C689F-84DC-D14B-AFC7-2CD17DFAE774}" srcOrd="0" destOrd="0" presId="urn:microsoft.com/office/officeart/2005/8/layout/vList2"/>
    <dgm:cxn modelId="{E22D3DF1-1FAD-45C5-B6FF-001192902B28}" srcId="{D91608F2-E431-4091-85BF-FBB36D33651C}" destId="{2ECCC0DB-A63C-4C82-9CD0-E1CC0637F7A6}" srcOrd="1" destOrd="0" parTransId="{1A8BF7B8-B48A-4B6D-880A-706FCDC66BBF}" sibTransId="{BB74F947-8EE9-4A72-ACC4-D8444B984DFF}"/>
    <dgm:cxn modelId="{1FA0A9F6-B1C8-8544-8A09-EF9F21EE4E4F}" type="presOf" srcId="{D91608F2-E431-4091-85BF-FBB36D33651C}" destId="{1342C733-32C0-4B40-BC71-28B5E5B4572F}" srcOrd="0" destOrd="0" presId="urn:microsoft.com/office/officeart/2005/8/layout/vList2"/>
    <dgm:cxn modelId="{8FF21D42-983D-2545-A660-22842378EB82}" type="presParOf" srcId="{1342C733-32C0-4B40-BC71-28B5E5B4572F}" destId="{ACDAA3A4-C836-8344-9C4C-56EE63134C11}" srcOrd="0" destOrd="0" presId="urn:microsoft.com/office/officeart/2005/8/layout/vList2"/>
    <dgm:cxn modelId="{8627A824-CEB0-B743-B50E-02FF694EEE59}" type="presParOf" srcId="{1342C733-32C0-4B40-BC71-28B5E5B4572F}" destId="{F2A167A0-0BBF-424F-BE8F-49DCDCDF0987}" srcOrd="1" destOrd="0" presId="urn:microsoft.com/office/officeart/2005/8/layout/vList2"/>
    <dgm:cxn modelId="{4A469A47-78CB-C743-A549-B76B903CECD9}" type="presParOf" srcId="{1342C733-32C0-4B40-BC71-28B5E5B4572F}" destId="{E97622A5-B6EB-9D4D-9C59-1AC516F19B73}" srcOrd="2" destOrd="0" presId="urn:microsoft.com/office/officeart/2005/8/layout/vList2"/>
    <dgm:cxn modelId="{3D58A6B9-757A-594D-BE2E-4BF0B669CD13}" type="presParOf" srcId="{1342C733-32C0-4B40-BC71-28B5E5B4572F}" destId="{4F92C35B-416F-FF4F-A63F-3B9917C750FB}" srcOrd="3" destOrd="0" presId="urn:microsoft.com/office/officeart/2005/8/layout/vList2"/>
    <dgm:cxn modelId="{29F6B3ED-8E24-9F4D-A34D-E06907CE7F2A}" type="presParOf" srcId="{1342C733-32C0-4B40-BC71-28B5E5B4572F}" destId="{25E79E82-AA91-5945-977B-F4F48474A938}" srcOrd="4" destOrd="0" presId="urn:microsoft.com/office/officeart/2005/8/layout/vList2"/>
    <dgm:cxn modelId="{35345359-6DAB-8A4B-90AD-9DDF6758AA8A}" type="presParOf" srcId="{1342C733-32C0-4B40-BC71-28B5E5B4572F}" destId="{0D961A56-10A7-5948-9916-C22F58F67BB6}" srcOrd="5" destOrd="0" presId="urn:microsoft.com/office/officeart/2005/8/layout/vList2"/>
    <dgm:cxn modelId="{2BC46852-E230-8942-9EFD-AFC99359F3C2}" type="presParOf" srcId="{1342C733-32C0-4B40-BC71-28B5E5B4572F}" destId="{473D3B1C-DC59-B445-9189-6780B3AE4208}" srcOrd="6" destOrd="0" presId="urn:microsoft.com/office/officeart/2005/8/layout/vList2"/>
    <dgm:cxn modelId="{A3C79D1E-8D44-E645-B6D3-2125CB7097F0}" type="presParOf" srcId="{1342C733-32C0-4B40-BC71-28B5E5B4572F}" destId="{18A14722-5653-BA44-BF9C-A6E96202482D}" srcOrd="7" destOrd="0" presId="urn:microsoft.com/office/officeart/2005/8/layout/vList2"/>
    <dgm:cxn modelId="{439BE9FC-ECD0-FA47-B5A4-DFC90FA40F72}" type="presParOf" srcId="{1342C733-32C0-4B40-BC71-28B5E5B4572F}" destId="{1B1F3CA7-E850-D649-B7A2-3C0BE0AA3E88}" srcOrd="8" destOrd="0" presId="urn:microsoft.com/office/officeart/2005/8/layout/vList2"/>
    <dgm:cxn modelId="{BE3E3F34-8910-8D48-8E3A-BAE61E316F42}" type="presParOf" srcId="{1342C733-32C0-4B40-BC71-28B5E5B4572F}" destId="{5EAA9E19-C11D-3F4C-8663-AA6A8B7CF91C}" srcOrd="9" destOrd="0" presId="urn:microsoft.com/office/officeart/2005/8/layout/vList2"/>
    <dgm:cxn modelId="{66C7EEF1-02F1-E346-A5E5-DE1CA8ED2434}" type="presParOf" srcId="{1342C733-32C0-4B40-BC71-28B5E5B4572F}" destId="{7C918E2C-C3DD-2047-8543-C24B59CCE4F1}" srcOrd="10" destOrd="0" presId="urn:microsoft.com/office/officeart/2005/8/layout/vList2"/>
    <dgm:cxn modelId="{55111679-93D4-494F-913D-FD8B06620F94}" type="presParOf" srcId="{1342C733-32C0-4B40-BC71-28B5E5B4572F}" destId="{4E791EAC-047C-274F-A4B3-A1840444C79E}" srcOrd="11" destOrd="0" presId="urn:microsoft.com/office/officeart/2005/8/layout/vList2"/>
    <dgm:cxn modelId="{464CD2D9-F781-6E47-BB14-3602E626515F}" type="presParOf" srcId="{1342C733-32C0-4B40-BC71-28B5E5B4572F}" destId="{884C689F-84DC-D14B-AFC7-2CD17DFAE774}"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095F6E-8D78-D545-B7B6-F17FA1B1A009}" type="doc">
      <dgm:prSet loTypeId="urn:microsoft.com/office/officeart/2005/8/layout/hierarchy3" loCatId="" qsTypeId="urn:microsoft.com/office/officeart/2005/8/quickstyle/simple3" qsCatId="simple" csTypeId="urn:microsoft.com/office/officeart/2005/8/colors/accent3_3" csCatId="accent3" phldr="1"/>
      <dgm:spPr/>
      <dgm:t>
        <a:bodyPr/>
        <a:lstStyle/>
        <a:p>
          <a:endParaRPr lang="es-ES"/>
        </a:p>
      </dgm:t>
    </dgm:pt>
    <dgm:pt modelId="{719C395D-437D-7C47-AB5D-37CD5E902B87}">
      <dgm:prSet phldrT="[Texto]" custT="1"/>
      <dgm:spPr/>
      <dgm:t>
        <a:bodyPr/>
        <a:lstStyle/>
        <a:p>
          <a:r>
            <a:rPr lang="es-ES_tradnl" sz="1800" b="1" noProof="0" dirty="0"/>
            <a:t>PRIMER  TRIMESTRE</a:t>
          </a:r>
        </a:p>
      </dgm:t>
    </dgm:pt>
    <dgm:pt modelId="{50B67273-64B7-AC4E-BFA3-3B34002738CF}" type="parTrans" cxnId="{01B9893F-3455-8A4E-9D93-798454B308C9}">
      <dgm:prSet/>
      <dgm:spPr/>
      <dgm:t>
        <a:bodyPr/>
        <a:lstStyle/>
        <a:p>
          <a:endParaRPr lang="es-ES"/>
        </a:p>
      </dgm:t>
    </dgm:pt>
    <dgm:pt modelId="{088F85A1-E39E-9848-B803-3F44954987E2}" type="sibTrans" cxnId="{01B9893F-3455-8A4E-9D93-798454B308C9}">
      <dgm:prSet/>
      <dgm:spPr/>
      <dgm:t>
        <a:bodyPr/>
        <a:lstStyle/>
        <a:p>
          <a:endParaRPr lang="es-ES"/>
        </a:p>
      </dgm:t>
    </dgm:pt>
    <dgm:pt modelId="{96E88F58-71DE-5B4B-9B84-02E4D2578FFC}">
      <dgm:prSet phldrT="[Texto]" custT="1"/>
      <dgm:spPr/>
      <dgm:t>
        <a:bodyPr/>
        <a:lstStyle/>
        <a:p>
          <a:r>
            <a:rPr lang="es-ES_tradnl" sz="1800" b="1" noProof="0" dirty="0"/>
            <a:t>ENERO</a:t>
          </a:r>
          <a:r>
            <a:rPr lang="es-ES_tradnl" sz="1800" noProof="0" dirty="0"/>
            <a:t> </a:t>
          </a:r>
        </a:p>
        <a:p>
          <a:r>
            <a:rPr lang="es-ES_tradnl" sz="1800" noProof="0" dirty="0"/>
            <a:t>58</a:t>
          </a:r>
        </a:p>
      </dgm:t>
    </dgm:pt>
    <dgm:pt modelId="{D56F679A-2B88-834F-8826-72137E8CE33F}" type="parTrans" cxnId="{1142FB92-DEC4-BA47-B0B6-8719A64CB92A}">
      <dgm:prSet/>
      <dgm:spPr/>
      <dgm:t>
        <a:bodyPr/>
        <a:lstStyle/>
        <a:p>
          <a:endParaRPr lang="es-ES"/>
        </a:p>
      </dgm:t>
    </dgm:pt>
    <dgm:pt modelId="{34DC7477-D3C8-454C-9BE8-D712A48222FF}" type="sibTrans" cxnId="{1142FB92-DEC4-BA47-B0B6-8719A64CB92A}">
      <dgm:prSet/>
      <dgm:spPr/>
      <dgm:t>
        <a:bodyPr/>
        <a:lstStyle/>
        <a:p>
          <a:endParaRPr lang="es-ES"/>
        </a:p>
      </dgm:t>
    </dgm:pt>
    <dgm:pt modelId="{641C0664-59F3-FE44-99B1-C514F08EA985}">
      <dgm:prSet phldrT="[Texto]" custT="1"/>
      <dgm:spPr/>
      <dgm:t>
        <a:bodyPr/>
        <a:lstStyle/>
        <a:p>
          <a:r>
            <a:rPr lang="es-ES_tradnl" sz="1800" b="1" noProof="0" dirty="0"/>
            <a:t>FEBRERO</a:t>
          </a:r>
          <a:r>
            <a:rPr lang="es-ES_tradnl" sz="1800" noProof="0" dirty="0"/>
            <a:t> </a:t>
          </a:r>
        </a:p>
        <a:p>
          <a:r>
            <a:rPr lang="es-ES_tradnl" sz="1800" noProof="0" dirty="0"/>
            <a:t>64</a:t>
          </a:r>
        </a:p>
      </dgm:t>
    </dgm:pt>
    <dgm:pt modelId="{13A28F63-6DF5-D54C-8C9A-0BA7BC559728}" type="parTrans" cxnId="{A86358D4-C510-6B44-B1A6-674772D42879}">
      <dgm:prSet/>
      <dgm:spPr/>
      <dgm:t>
        <a:bodyPr/>
        <a:lstStyle/>
        <a:p>
          <a:endParaRPr lang="es-ES"/>
        </a:p>
      </dgm:t>
    </dgm:pt>
    <dgm:pt modelId="{C80C80AA-BA92-E944-B94D-5F54CA8CEB26}" type="sibTrans" cxnId="{A86358D4-C510-6B44-B1A6-674772D42879}">
      <dgm:prSet/>
      <dgm:spPr/>
      <dgm:t>
        <a:bodyPr/>
        <a:lstStyle/>
        <a:p>
          <a:endParaRPr lang="es-ES"/>
        </a:p>
      </dgm:t>
    </dgm:pt>
    <dgm:pt modelId="{C40C129B-4DB4-1349-B2E5-4B3D5BA5AE5B}">
      <dgm:prSet phldrT="[Texto]" custT="1"/>
      <dgm:spPr/>
      <dgm:t>
        <a:bodyPr/>
        <a:lstStyle/>
        <a:p>
          <a:r>
            <a:rPr lang="es-ES_tradnl" sz="1800" b="1" noProof="0" dirty="0"/>
            <a:t>MARZO</a:t>
          </a:r>
          <a:r>
            <a:rPr lang="es-ES_tradnl" sz="1800" noProof="0" dirty="0"/>
            <a:t> </a:t>
          </a:r>
        </a:p>
        <a:p>
          <a:r>
            <a:rPr lang="es-ES_tradnl" sz="1800" noProof="0" dirty="0"/>
            <a:t>66</a:t>
          </a:r>
        </a:p>
      </dgm:t>
    </dgm:pt>
    <dgm:pt modelId="{FD54493B-6E23-2147-8619-17958E8AE1A2}" type="parTrans" cxnId="{A65F0C71-5BA7-D143-A79D-D1892576CB4B}">
      <dgm:prSet/>
      <dgm:spPr/>
      <dgm:t>
        <a:bodyPr/>
        <a:lstStyle/>
        <a:p>
          <a:endParaRPr lang="es-ES"/>
        </a:p>
      </dgm:t>
    </dgm:pt>
    <dgm:pt modelId="{2103DF17-7410-1F40-88C7-9BAF223CD591}" type="sibTrans" cxnId="{A65F0C71-5BA7-D143-A79D-D1892576CB4B}">
      <dgm:prSet/>
      <dgm:spPr/>
      <dgm:t>
        <a:bodyPr/>
        <a:lstStyle/>
        <a:p>
          <a:endParaRPr lang="es-ES"/>
        </a:p>
      </dgm:t>
    </dgm:pt>
    <dgm:pt modelId="{ED0573ED-457B-8B4E-9DE4-F1014578BB7C}" type="pres">
      <dgm:prSet presAssocID="{FD095F6E-8D78-D545-B7B6-F17FA1B1A009}" presName="diagram" presStyleCnt="0">
        <dgm:presLayoutVars>
          <dgm:chPref val="1"/>
          <dgm:dir/>
          <dgm:animOne val="branch"/>
          <dgm:animLvl val="lvl"/>
          <dgm:resizeHandles/>
        </dgm:presLayoutVars>
      </dgm:prSet>
      <dgm:spPr/>
    </dgm:pt>
    <dgm:pt modelId="{015F61E9-5E35-1D4D-BA79-87EF40C4C753}" type="pres">
      <dgm:prSet presAssocID="{719C395D-437D-7C47-AB5D-37CD5E902B87}" presName="root" presStyleCnt="0"/>
      <dgm:spPr/>
    </dgm:pt>
    <dgm:pt modelId="{9F6D8A64-39A7-424F-AA09-E1746FE9D6BE}" type="pres">
      <dgm:prSet presAssocID="{719C395D-437D-7C47-AB5D-37CD5E902B87}" presName="rootComposite" presStyleCnt="0"/>
      <dgm:spPr/>
    </dgm:pt>
    <dgm:pt modelId="{17B88E76-A063-2E4B-A525-4C397778984C}" type="pres">
      <dgm:prSet presAssocID="{719C395D-437D-7C47-AB5D-37CD5E902B87}" presName="rootText" presStyleLbl="node1" presStyleIdx="0" presStyleCnt="1"/>
      <dgm:spPr/>
    </dgm:pt>
    <dgm:pt modelId="{0CB26F6D-5336-9F43-98BC-A5C8D0E4572A}" type="pres">
      <dgm:prSet presAssocID="{719C395D-437D-7C47-AB5D-37CD5E902B87}" presName="rootConnector" presStyleLbl="node1" presStyleIdx="0" presStyleCnt="1"/>
      <dgm:spPr/>
    </dgm:pt>
    <dgm:pt modelId="{E8B9C775-79BA-E247-BBE2-27C7082BC8B0}" type="pres">
      <dgm:prSet presAssocID="{719C395D-437D-7C47-AB5D-37CD5E902B87}" presName="childShape" presStyleCnt="0"/>
      <dgm:spPr/>
    </dgm:pt>
    <dgm:pt modelId="{BF596357-93CD-9B45-AFB8-9D936CABEE30}" type="pres">
      <dgm:prSet presAssocID="{D56F679A-2B88-834F-8826-72137E8CE33F}" presName="Name13" presStyleLbl="parChTrans1D2" presStyleIdx="0" presStyleCnt="3"/>
      <dgm:spPr/>
    </dgm:pt>
    <dgm:pt modelId="{90FFF315-820F-CC45-A113-C6D2C8F85D6D}" type="pres">
      <dgm:prSet presAssocID="{96E88F58-71DE-5B4B-9B84-02E4D2578FFC}" presName="childText" presStyleLbl="bgAcc1" presStyleIdx="0" presStyleCnt="3" custScaleX="129516">
        <dgm:presLayoutVars>
          <dgm:bulletEnabled val="1"/>
        </dgm:presLayoutVars>
      </dgm:prSet>
      <dgm:spPr/>
    </dgm:pt>
    <dgm:pt modelId="{D15EF363-B67C-7A43-9EF7-10FF304F659D}" type="pres">
      <dgm:prSet presAssocID="{13A28F63-6DF5-D54C-8C9A-0BA7BC559728}" presName="Name13" presStyleLbl="parChTrans1D2" presStyleIdx="1" presStyleCnt="3"/>
      <dgm:spPr/>
    </dgm:pt>
    <dgm:pt modelId="{7146B258-BC4B-F74C-B6D2-A24BE90380D4}" type="pres">
      <dgm:prSet presAssocID="{641C0664-59F3-FE44-99B1-C514F08EA985}" presName="childText" presStyleLbl="bgAcc1" presStyleIdx="1" presStyleCnt="3" custScaleX="134096">
        <dgm:presLayoutVars>
          <dgm:bulletEnabled val="1"/>
        </dgm:presLayoutVars>
      </dgm:prSet>
      <dgm:spPr/>
    </dgm:pt>
    <dgm:pt modelId="{0B519774-4DA8-594D-A988-DA5993138852}" type="pres">
      <dgm:prSet presAssocID="{FD54493B-6E23-2147-8619-17958E8AE1A2}" presName="Name13" presStyleLbl="parChTrans1D2" presStyleIdx="2" presStyleCnt="3"/>
      <dgm:spPr/>
    </dgm:pt>
    <dgm:pt modelId="{BF0407EB-85A7-1648-AC2C-9BB4EB6EF9BA}" type="pres">
      <dgm:prSet presAssocID="{C40C129B-4DB4-1349-B2E5-4B3D5BA5AE5B}" presName="childText" presStyleLbl="bgAcc1" presStyleIdx="2" presStyleCnt="3" custScaleX="131485">
        <dgm:presLayoutVars>
          <dgm:bulletEnabled val="1"/>
        </dgm:presLayoutVars>
      </dgm:prSet>
      <dgm:spPr/>
    </dgm:pt>
  </dgm:ptLst>
  <dgm:cxnLst>
    <dgm:cxn modelId="{BCCC9420-2418-2D47-B737-4B6FCDE7AF38}" type="presOf" srcId="{719C395D-437D-7C47-AB5D-37CD5E902B87}" destId="{0CB26F6D-5336-9F43-98BC-A5C8D0E4572A}" srcOrd="1" destOrd="0" presId="urn:microsoft.com/office/officeart/2005/8/layout/hierarchy3"/>
    <dgm:cxn modelId="{F757733E-8CF5-3242-A02C-C0941C1CE474}" type="presOf" srcId="{96E88F58-71DE-5B4B-9B84-02E4D2578FFC}" destId="{90FFF315-820F-CC45-A113-C6D2C8F85D6D}" srcOrd="0" destOrd="0" presId="urn:microsoft.com/office/officeart/2005/8/layout/hierarchy3"/>
    <dgm:cxn modelId="{01B9893F-3455-8A4E-9D93-798454B308C9}" srcId="{FD095F6E-8D78-D545-B7B6-F17FA1B1A009}" destId="{719C395D-437D-7C47-AB5D-37CD5E902B87}" srcOrd="0" destOrd="0" parTransId="{50B67273-64B7-AC4E-BFA3-3B34002738CF}" sibTransId="{088F85A1-E39E-9848-B803-3F44954987E2}"/>
    <dgm:cxn modelId="{5DFBFC47-D491-5441-A8CB-87AEFF3ADE0E}" type="presOf" srcId="{FD095F6E-8D78-D545-B7B6-F17FA1B1A009}" destId="{ED0573ED-457B-8B4E-9DE4-F1014578BB7C}" srcOrd="0" destOrd="0" presId="urn:microsoft.com/office/officeart/2005/8/layout/hierarchy3"/>
    <dgm:cxn modelId="{D068E559-E576-1847-BFCC-ADD55B217D62}" type="presOf" srcId="{FD54493B-6E23-2147-8619-17958E8AE1A2}" destId="{0B519774-4DA8-594D-A988-DA5993138852}" srcOrd="0" destOrd="0" presId="urn:microsoft.com/office/officeart/2005/8/layout/hierarchy3"/>
    <dgm:cxn modelId="{2FC0705C-49A3-F340-8A96-30A226EA9DF2}" type="presOf" srcId="{641C0664-59F3-FE44-99B1-C514F08EA985}" destId="{7146B258-BC4B-F74C-B6D2-A24BE90380D4}" srcOrd="0" destOrd="0" presId="urn:microsoft.com/office/officeart/2005/8/layout/hierarchy3"/>
    <dgm:cxn modelId="{A65F0C71-5BA7-D143-A79D-D1892576CB4B}" srcId="{719C395D-437D-7C47-AB5D-37CD5E902B87}" destId="{C40C129B-4DB4-1349-B2E5-4B3D5BA5AE5B}" srcOrd="2" destOrd="0" parTransId="{FD54493B-6E23-2147-8619-17958E8AE1A2}" sibTransId="{2103DF17-7410-1F40-88C7-9BAF223CD591}"/>
    <dgm:cxn modelId="{B810E17C-9364-C846-B282-D4DAA99DCBD6}" type="presOf" srcId="{719C395D-437D-7C47-AB5D-37CD5E902B87}" destId="{17B88E76-A063-2E4B-A525-4C397778984C}" srcOrd="0" destOrd="0" presId="urn:microsoft.com/office/officeart/2005/8/layout/hierarchy3"/>
    <dgm:cxn modelId="{1142FB92-DEC4-BA47-B0B6-8719A64CB92A}" srcId="{719C395D-437D-7C47-AB5D-37CD5E902B87}" destId="{96E88F58-71DE-5B4B-9B84-02E4D2578FFC}" srcOrd="0" destOrd="0" parTransId="{D56F679A-2B88-834F-8826-72137E8CE33F}" sibTransId="{34DC7477-D3C8-454C-9BE8-D712A48222FF}"/>
    <dgm:cxn modelId="{5D88FBD1-16EB-8645-B6CC-C58C763EA34A}" type="presOf" srcId="{D56F679A-2B88-834F-8826-72137E8CE33F}" destId="{BF596357-93CD-9B45-AFB8-9D936CABEE30}" srcOrd="0" destOrd="0" presId="urn:microsoft.com/office/officeart/2005/8/layout/hierarchy3"/>
    <dgm:cxn modelId="{A86358D4-C510-6B44-B1A6-674772D42879}" srcId="{719C395D-437D-7C47-AB5D-37CD5E902B87}" destId="{641C0664-59F3-FE44-99B1-C514F08EA985}" srcOrd="1" destOrd="0" parTransId="{13A28F63-6DF5-D54C-8C9A-0BA7BC559728}" sibTransId="{C80C80AA-BA92-E944-B94D-5F54CA8CEB26}"/>
    <dgm:cxn modelId="{DA4514DA-2AC3-244C-8F2C-F7F5D1EFF6C0}" type="presOf" srcId="{13A28F63-6DF5-D54C-8C9A-0BA7BC559728}" destId="{D15EF363-B67C-7A43-9EF7-10FF304F659D}" srcOrd="0" destOrd="0" presId="urn:microsoft.com/office/officeart/2005/8/layout/hierarchy3"/>
    <dgm:cxn modelId="{D276A4E4-BF9F-8E48-B3D6-6464FCA21051}" type="presOf" srcId="{C40C129B-4DB4-1349-B2E5-4B3D5BA5AE5B}" destId="{BF0407EB-85A7-1648-AC2C-9BB4EB6EF9BA}" srcOrd="0" destOrd="0" presId="urn:microsoft.com/office/officeart/2005/8/layout/hierarchy3"/>
    <dgm:cxn modelId="{A0975478-EB68-344D-A1D4-F17718AA06AF}" type="presParOf" srcId="{ED0573ED-457B-8B4E-9DE4-F1014578BB7C}" destId="{015F61E9-5E35-1D4D-BA79-87EF40C4C753}" srcOrd="0" destOrd="0" presId="urn:microsoft.com/office/officeart/2005/8/layout/hierarchy3"/>
    <dgm:cxn modelId="{9DD2D4EB-A321-7048-AC6B-6B142D1BA133}" type="presParOf" srcId="{015F61E9-5E35-1D4D-BA79-87EF40C4C753}" destId="{9F6D8A64-39A7-424F-AA09-E1746FE9D6BE}" srcOrd="0" destOrd="0" presId="urn:microsoft.com/office/officeart/2005/8/layout/hierarchy3"/>
    <dgm:cxn modelId="{82B10AC2-BA06-A146-8868-097D8A13FEFD}" type="presParOf" srcId="{9F6D8A64-39A7-424F-AA09-E1746FE9D6BE}" destId="{17B88E76-A063-2E4B-A525-4C397778984C}" srcOrd="0" destOrd="0" presId="urn:microsoft.com/office/officeart/2005/8/layout/hierarchy3"/>
    <dgm:cxn modelId="{5FFAA32C-496F-7A43-8357-8045BE8FDB64}" type="presParOf" srcId="{9F6D8A64-39A7-424F-AA09-E1746FE9D6BE}" destId="{0CB26F6D-5336-9F43-98BC-A5C8D0E4572A}" srcOrd="1" destOrd="0" presId="urn:microsoft.com/office/officeart/2005/8/layout/hierarchy3"/>
    <dgm:cxn modelId="{EF87DC4B-1A2D-2840-853C-C194C1E9CE6B}" type="presParOf" srcId="{015F61E9-5E35-1D4D-BA79-87EF40C4C753}" destId="{E8B9C775-79BA-E247-BBE2-27C7082BC8B0}" srcOrd="1" destOrd="0" presId="urn:microsoft.com/office/officeart/2005/8/layout/hierarchy3"/>
    <dgm:cxn modelId="{0B705BC1-8ABA-EA4E-9F72-78BF24846F65}" type="presParOf" srcId="{E8B9C775-79BA-E247-BBE2-27C7082BC8B0}" destId="{BF596357-93CD-9B45-AFB8-9D936CABEE30}" srcOrd="0" destOrd="0" presId="urn:microsoft.com/office/officeart/2005/8/layout/hierarchy3"/>
    <dgm:cxn modelId="{100728CC-6118-B74D-BF5E-CEF185030F15}" type="presParOf" srcId="{E8B9C775-79BA-E247-BBE2-27C7082BC8B0}" destId="{90FFF315-820F-CC45-A113-C6D2C8F85D6D}" srcOrd="1" destOrd="0" presId="urn:microsoft.com/office/officeart/2005/8/layout/hierarchy3"/>
    <dgm:cxn modelId="{4722BB05-923F-B349-A3B8-FD417B227A6D}" type="presParOf" srcId="{E8B9C775-79BA-E247-BBE2-27C7082BC8B0}" destId="{D15EF363-B67C-7A43-9EF7-10FF304F659D}" srcOrd="2" destOrd="0" presId="urn:microsoft.com/office/officeart/2005/8/layout/hierarchy3"/>
    <dgm:cxn modelId="{7E10E5C6-3684-B84A-A895-C4403EDEAD90}" type="presParOf" srcId="{E8B9C775-79BA-E247-BBE2-27C7082BC8B0}" destId="{7146B258-BC4B-F74C-B6D2-A24BE90380D4}" srcOrd="3" destOrd="0" presId="urn:microsoft.com/office/officeart/2005/8/layout/hierarchy3"/>
    <dgm:cxn modelId="{91116FB2-D75E-2248-B4E3-C2C7CE5B5B7C}" type="presParOf" srcId="{E8B9C775-79BA-E247-BBE2-27C7082BC8B0}" destId="{0B519774-4DA8-594D-A988-DA5993138852}" srcOrd="4" destOrd="0" presId="urn:microsoft.com/office/officeart/2005/8/layout/hierarchy3"/>
    <dgm:cxn modelId="{61C96116-679F-D340-9792-D6785FD53849}" type="presParOf" srcId="{E8B9C775-79BA-E247-BBE2-27C7082BC8B0}" destId="{BF0407EB-85A7-1648-AC2C-9BB4EB6EF9BA}"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048A4B-8597-F343-A049-F1220E482CC3}" type="doc">
      <dgm:prSet loTypeId="urn:microsoft.com/office/officeart/2005/8/layout/default" loCatId="" qsTypeId="urn:microsoft.com/office/officeart/2005/8/quickstyle/simple3" qsCatId="simple" csTypeId="urn:microsoft.com/office/officeart/2005/8/colors/accent1_3" csCatId="accent1" phldr="1"/>
      <dgm:spPr/>
      <dgm:t>
        <a:bodyPr/>
        <a:lstStyle/>
        <a:p>
          <a:endParaRPr lang="es-ES"/>
        </a:p>
      </dgm:t>
    </dgm:pt>
    <dgm:pt modelId="{FD183667-3B42-AC4C-815C-D21BA8F70383}">
      <dgm:prSet phldrT="[Texto]" custT="1"/>
      <dgm:spPr/>
      <dgm:t>
        <a:bodyPr/>
        <a:lstStyle/>
        <a:p>
          <a:r>
            <a:rPr lang="es-ES_tradnl" sz="2400" b="1" noProof="0" dirty="0"/>
            <a:t>Petición de Interés Particular</a:t>
          </a:r>
        </a:p>
        <a:p>
          <a:r>
            <a:rPr lang="es-ES_tradnl" sz="2400" noProof="0" dirty="0"/>
            <a:t>96</a:t>
          </a:r>
        </a:p>
      </dgm:t>
    </dgm:pt>
    <dgm:pt modelId="{B24287F9-96BA-1B47-9687-A87C8118005F}" type="parTrans" cxnId="{5B24B76F-3744-704E-BCB2-A3B931FFB7DD}">
      <dgm:prSet/>
      <dgm:spPr/>
      <dgm:t>
        <a:bodyPr/>
        <a:lstStyle/>
        <a:p>
          <a:endParaRPr lang="es-ES"/>
        </a:p>
      </dgm:t>
    </dgm:pt>
    <dgm:pt modelId="{251B6063-293C-3441-B318-287AF0EB3F8C}" type="sibTrans" cxnId="{5B24B76F-3744-704E-BCB2-A3B931FFB7DD}">
      <dgm:prSet/>
      <dgm:spPr/>
      <dgm:t>
        <a:bodyPr/>
        <a:lstStyle/>
        <a:p>
          <a:endParaRPr lang="es-ES"/>
        </a:p>
      </dgm:t>
    </dgm:pt>
    <dgm:pt modelId="{7DDE028A-8A5A-AF42-A54D-F3BFB2BADFF6}">
      <dgm:prSet phldrT="[Texto]" custT="1"/>
      <dgm:spPr/>
      <dgm:t>
        <a:bodyPr/>
        <a:lstStyle/>
        <a:p>
          <a:r>
            <a:rPr lang="es-ES_tradnl" sz="2400" b="1" noProof="0" dirty="0"/>
            <a:t>Petición de información</a:t>
          </a:r>
        </a:p>
        <a:p>
          <a:r>
            <a:rPr lang="es-ES_tradnl" sz="2400" noProof="0" dirty="0"/>
            <a:t>81</a:t>
          </a:r>
        </a:p>
      </dgm:t>
    </dgm:pt>
    <dgm:pt modelId="{EDCB5CC2-377B-7340-A92B-8D3C15CCD158}" type="parTrans" cxnId="{A6EB0102-4BA5-CF44-9EDF-BA18B0296009}">
      <dgm:prSet/>
      <dgm:spPr/>
      <dgm:t>
        <a:bodyPr/>
        <a:lstStyle/>
        <a:p>
          <a:endParaRPr lang="es-ES"/>
        </a:p>
      </dgm:t>
    </dgm:pt>
    <dgm:pt modelId="{D6D221FB-FA60-BD43-AFC6-0A2B4EDA73E0}" type="sibTrans" cxnId="{A6EB0102-4BA5-CF44-9EDF-BA18B0296009}">
      <dgm:prSet/>
      <dgm:spPr/>
      <dgm:t>
        <a:bodyPr/>
        <a:lstStyle/>
        <a:p>
          <a:endParaRPr lang="es-ES"/>
        </a:p>
      </dgm:t>
    </dgm:pt>
    <dgm:pt modelId="{9751AB15-DBB0-4140-A870-4B0779C95DAF}">
      <dgm:prSet phldrT="[Texto]" custT="1"/>
      <dgm:spPr/>
      <dgm:t>
        <a:bodyPr/>
        <a:lstStyle/>
        <a:p>
          <a:r>
            <a:rPr lang="es-ES_tradnl" sz="2400" b="1" noProof="0" dirty="0"/>
            <a:t>Petición de Interés General</a:t>
          </a:r>
        </a:p>
        <a:p>
          <a:r>
            <a:rPr lang="es-ES_tradnl" sz="2400" noProof="0" dirty="0"/>
            <a:t>11</a:t>
          </a:r>
        </a:p>
      </dgm:t>
    </dgm:pt>
    <dgm:pt modelId="{2EE6E18F-5863-1543-80C5-D7760924B960}" type="parTrans" cxnId="{DBC7377B-3483-AC43-B88D-DBF18CFB4F89}">
      <dgm:prSet/>
      <dgm:spPr/>
      <dgm:t>
        <a:bodyPr/>
        <a:lstStyle/>
        <a:p>
          <a:endParaRPr lang="es-ES"/>
        </a:p>
      </dgm:t>
    </dgm:pt>
    <dgm:pt modelId="{791BE356-A15C-FA4E-9CAB-C6EC68FF356E}" type="sibTrans" cxnId="{DBC7377B-3483-AC43-B88D-DBF18CFB4F89}">
      <dgm:prSet/>
      <dgm:spPr/>
      <dgm:t>
        <a:bodyPr/>
        <a:lstStyle/>
        <a:p>
          <a:endParaRPr lang="es-ES"/>
        </a:p>
      </dgm:t>
    </dgm:pt>
    <dgm:pt modelId="{F551BDFC-5282-8D4B-BF66-2F8AD3F8340D}">
      <dgm:prSet phldrT="[Texto]" custT="1"/>
      <dgm:spPr/>
      <dgm:t>
        <a:bodyPr/>
        <a:lstStyle/>
        <a:p>
          <a:r>
            <a:rPr lang="es-ES_tradnl" sz="2800" b="1" noProof="0" dirty="0"/>
            <a:t>Queja y reclamos</a:t>
          </a:r>
        </a:p>
        <a:p>
          <a:r>
            <a:rPr lang="es-ES_tradnl" sz="2800" noProof="0" dirty="0"/>
            <a:t>0</a:t>
          </a:r>
        </a:p>
      </dgm:t>
    </dgm:pt>
    <dgm:pt modelId="{81E1A15D-ECB6-6E4B-849A-8824F491EACA}" type="parTrans" cxnId="{318484C2-AB56-CB4D-B008-BD06F699E42A}">
      <dgm:prSet/>
      <dgm:spPr/>
      <dgm:t>
        <a:bodyPr/>
        <a:lstStyle/>
        <a:p>
          <a:endParaRPr lang="es-ES"/>
        </a:p>
      </dgm:t>
    </dgm:pt>
    <dgm:pt modelId="{D7F4680A-78B7-544D-8BE6-EEEEBA2F624A}" type="sibTrans" cxnId="{318484C2-AB56-CB4D-B008-BD06F699E42A}">
      <dgm:prSet/>
      <dgm:spPr/>
      <dgm:t>
        <a:bodyPr/>
        <a:lstStyle/>
        <a:p>
          <a:endParaRPr lang="es-ES"/>
        </a:p>
      </dgm:t>
    </dgm:pt>
    <dgm:pt modelId="{A9EB6D0B-BD8D-274B-8249-3707C2DD607B}" type="pres">
      <dgm:prSet presAssocID="{30048A4B-8597-F343-A049-F1220E482CC3}" presName="diagram" presStyleCnt="0">
        <dgm:presLayoutVars>
          <dgm:dir/>
          <dgm:resizeHandles val="exact"/>
        </dgm:presLayoutVars>
      </dgm:prSet>
      <dgm:spPr/>
    </dgm:pt>
    <dgm:pt modelId="{7444629C-1FBA-E04C-84CA-5CEADA3DF300}" type="pres">
      <dgm:prSet presAssocID="{FD183667-3B42-AC4C-815C-D21BA8F70383}" presName="node" presStyleLbl="node1" presStyleIdx="0" presStyleCnt="4">
        <dgm:presLayoutVars>
          <dgm:bulletEnabled val="1"/>
        </dgm:presLayoutVars>
      </dgm:prSet>
      <dgm:spPr/>
    </dgm:pt>
    <dgm:pt modelId="{2AF129C9-D2E2-F746-9DC2-654FA92ACE2E}" type="pres">
      <dgm:prSet presAssocID="{251B6063-293C-3441-B318-287AF0EB3F8C}" presName="sibTrans" presStyleCnt="0"/>
      <dgm:spPr/>
    </dgm:pt>
    <dgm:pt modelId="{26102185-C2A4-724F-8746-9F2F8CF2E4EA}" type="pres">
      <dgm:prSet presAssocID="{7DDE028A-8A5A-AF42-A54D-F3BFB2BADFF6}" presName="node" presStyleLbl="node1" presStyleIdx="1" presStyleCnt="4">
        <dgm:presLayoutVars>
          <dgm:bulletEnabled val="1"/>
        </dgm:presLayoutVars>
      </dgm:prSet>
      <dgm:spPr/>
    </dgm:pt>
    <dgm:pt modelId="{FC48BD77-3E79-F84F-BB3C-DCB3CD91BEA3}" type="pres">
      <dgm:prSet presAssocID="{D6D221FB-FA60-BD43-AFC6-0A2B4EDA73E0}" presName="sibTrans" presStyleCnt="0"/>
      <dgm:spPr/>
    </dgm:pt>
    <dgm:pt modelId="{B76ED8D2-E978-E746-AFB0-21DDA653FA72}" type="pres">
      <dgm:prSet presAssocID="{9751AB15-DBB0-4140-A870-4B0779C95DAF}" presName="node" presStyleLbl="node1" presStyleIdx="2" presStyleCnt="4" custLinFactNeighborX="-37811" custLinFactNeighborY="-910">
        <dgm:presLayoutVars>
          <dgm:bulletEnabled val="1"/>
        </dgm:presLayoutVars>
      </dgm:prSet>
      <dgm:spPr/>
    </dgm:pt>
    <dgm:pt modelId="{C5850978-BE95-B24A-9457-8DD7D8C9B0D6}" type="pres">
      <dgm:prSet presAssocID="{791BE356-A15C-FA4E-9CAB-C6EC68FF356E}" presName="sibTrans" presStyleCnt="0"/>
      <dgm:spPr/>
    </dgm:pt>
    <dgm:pt modelId="{BE918DF8-B5CD-1E4C-861D-3125AA0F3D89}" type="pres">
      <dgm:prSet presAssocID="{F551BDFC-5282-8D4B-BF66-2F8AD3F8340D}" presName="node" presStyleLbl="node1" presStyleIdx="3" presStyleCnt="4">
        <dgm:presLayoutVars>
          <dgm:bulletEnabled val="1"/>
        </dgm:presLayoutVars>
      </dgm:prSet>
      <dgm:spPr/>
    </dgm:pt>
  </dgm:ptLst>
  <dgm:cxnLst>
    <dgm:cxn modelId="{77115E01-10AC-D34C-9251-F24D5044D42F}" type="presOf" srcId="{9751AB15-DBB0-4140-A870-4B0779C95DAF}" destId="{B76ED8D2-E978-E746-AFB0-21DDA653FA72}" srcOrd="0" destOrd="0" presId="urn:microsoft.com/office/officeart/2005/8/layout/default"/>
    <dgm:cxn modelId="{A6EB0102-4BA5-CF44-9EDF-BA18B0296009}" srcId="{30048A4B-8597-F343-A049-F1220E482CC3}" destId="{7DDE028A-8A5A-AF42-A54D-F3BFB2BADFF6}" srcOrd="1" destOrd="0" parTransId="{EDCB5CC2-377B-7340-A92B-8D3C15CCD158}" sibTransId="{D6D221FB-FA60-BD43-AFC6-0A2B4EDA73E0}"/>
    <dgm:cxn modelId="{8B0E010B-5C49-F141-86BE-3F92DD7D5E22}" type="presOf" srcId="{FD183667-3B42-AC4C-815C-D21BA8F70383}" destId="{7444629C-1FBA-E04C-84CA-5CEADA3DF300}" srcOrd="0" destOrd="0" presId="urn:microsoft.com/office/officeart/2005/8/layout/default"/>
    <dgm:cxn modelId="{5B24B76F-3744-704E-BCB2-A3B931FFB7DD}" srcId="{30048A4B-8597-F343-A049-F1220E482CC3}" destId="{FD183667-3B42-AC4C-815C-D21BA8F70383}" srcOrd="0" destOrd="0" parTransId="{B24287F9-96BA-1B47-9687-A87C8118005F}" sibTransId="{251B6063-293C-3441-B318-287AF0EB3F8C}"/>
    <dgm:cxn modelId="{DBC7377B-3483-AC43-B88D-DBF18CFB4F89}" srcId="{30048A4B-8597-F343-A049-F1220E482CC3}" destId="{9751AB15-DBB0-4140-A870-4B0779C95DAF}" srcOrd="2" destOrd="0" parTransId="{2EE6E18F-5863-1543-80C5-D7760924B960}" sibTransId="{791BE356-A15C-FA4E-9CAB-C6EC68FF356E}"/>
    <dgm:cxn modelId="{318484C2-AB56-CB4D-B008-BD06F699E42A}" srcId="{30048A4B-8597-F343-A049-F1220E482CC3}" destId="{F551BDFC-5282-8D4B-BF66-2F8AD3F8340D}" srcOrd="3" destOrd="0" parTransId="{81E1A15D-ECB6-6E4B-849A-8824F491EACA}" sibTransId="{D7F4680A-78B7-544D-8BE6-EEEEBA2F624A}"/>
    <dgm:cxn modelId="{8EF96AE1-9AFE-8949-8630-C6A2F29275EA}" type="presOf" srcId="{F551BDFC-5282-8D4B-BF66-2F8AD3F8340D}" destId="{BE918DF8-B5CD-1E4C-861D-3125AA0F3D89}" srcOrd="0" destOrd="0" presId="urn:microsoft.com/office/officeart/2005/8/layout/default"/>
    <dgm:cxn modelId="{CC8B0CE2-6C78-0540-8571-5039CADC797D}" type="presOf" srcId="{7DDE028A-8A5A-AF42-A54D-F3BFB2BADFF6}" destId="{26102185-C2A4-724F-8746-9F2F8CF2E4EA}" srcOrd="0" destOrd="0" presId="urn:microsoft.com/office/officeart/2005/8/layout/default"/>
    <dgm:cxn modelId="{559CDDE8-B299-7C44-B6E0-494642E6EC3C}" type="presOf" srcId="{30048A4B-8597-F343-A049-F1220E482CC3}" destId="{A9EB6D0B-BD8D-274B-8249-3707C2DD607B}" srcOrd="0" destOrd="0" presId="urn:microsoft.com/office/officeart/2005/8/layout/default"/>
    <dgm:cxn modelId="{9374E8EB-E508-FC49-BE70-B45CC92A8A9C}" type="presParOf" srcId="{A9EB6D0B-BD8D-274B-8249-3707C2DD607B}" destId="{7444629C-1FBA-E04C-84CA-5CEADA3DF300}" srcOrd="0" destOrd="0" presId="urn:microsoft.com/office/officeart/2005/8/layout/default"/>
    <dgm:cxn modelId="{C3CEC20C-1667-9143-8486-822DB5D39AB3}" type="presParOf" srcId="{A9EB6D0B-BD8D-274B-8249-3707C2DD607B}" destId="{2AF129C9-D2E2-F746-9DC2-654FA92ACE2E}" srcOrd="1" destOrd="0" presId="urn:microsoft.com/office/officeart/2005/8/layout/default"/>
    <dgm:cxn modelId="{3E018460-CC65-314D-AE64-90CEA3ECE0FF}" type="presParOf" srcId="{A9EB6D0B-BD8D-274B-8249-3707C2DD607B}" destId="{26102185-C2A4-724F-8746-9F2F8CF2E4EA}" srcOrd="2" destOrd="0" presId="urn:microsoft.com/office/officeart/2005/8/layout/default"/>
    <dgm:cxn modelId="{A1FEB4FA-20BE-B14D-8C94-6A3408922989}" type="presParOf" srcId="{A9EB6D0B-BD8D-274B-8249-3707C2DD607B}" destId="{FC48BD77-3E79-F84F-BB3C-DCB3CD91BEA3}" srcOrd="3" destOrd="0" presId="urn:microsoft.com/office/officeart/2005/8/layout/default"/>
    <dgm:cxn modelId="{86E95674-C830-6F4B-8D9D-703B87348887}" type="presParOf" srcId="{A9EB6D0B-BD8D-274B-8249-3707C2DD607B}" destId="{B76ED8D2-E978-E746-AFB0-21DDA653FA72}" srcOrd="4" destOrd="0" presId="urn:microsoft.com/office/officeart/2005/8/layout/default"/>
    <dgm:cxn modelId="{50093973-E172-1F48-8708-1C51632AEB9E}" type="presParOf" srcId="{A9EB6D0B-BD8D-274B-8249-3707C2DD607B}" destId="{C5850978-BE95-B24A-9457-8DD7D8C9B0D6}" srcOrd="5" destOrd="0" presId="urn:microsoft.com/office/officeart/2005/8/layout/default"/>
    <dgm:cxn modelId="{CC204B2A-E84D-2944-9AFD-5614D836C0B2}" type="presParOf" srcId="{A9EB6D0B-BD8D-274B-8249-3707C2DD607B}" destId="{BE918DF8-B5CD-1E4C-861D-3125AA0F3D89}"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AA3A4-C836-8344-9C4C-56EE63134C11}">
      <dsp:nvSpPr>
        <dsp:cNvPr id="0" name=""/>
        <dsp:cNvSpPr/>
      </dsp:nvSpPr>
      <dsp:spPr>
        <a:xfrm>
          <a:off x="0" y="0"/>
          <a:ext cx="5638800" cy="599625"/>
        </a:xfrm>
        <a:prstGeom prst="roundRect">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1. Introducción.</a:t>
          </a:r>
        </a:p>
      </dsp:txBody>
      <dsp:txXfrm>
        <a:off x="29271" y="29271"/>
        <a:ext cx="5580258" cy="541083"/>
      </dsp:txXfrm>
    </dsp:sp>
    <dsp:sp modelId="{E97622A5-B6EB-9D4D-9C59-1AC516F19B73}">
      <dsp:nvSpPr>
        <dsp:cNvPr id="0" name=""/>
        <dsp:cNvSpPr/>
      </dsp:nvSpPr>
      <dsp:spPr>
        <a:xfrm>
          <a:off x="0" y="719137"/>
          <a:ext cx="5638800" cy="599625"/>
        </a:xfrm>
        <a:prstGeom prst="roundRect">
          <a:avLst/>
        </a:prstGeom>
        <a:gradFill rotWithShape="0">
          <a:gsLst>
            <a:gs pos="0">
              <a:schemeClr val="accent3">
                <a:alpha val="90000"/>
                <a:hueOff val="0"/>
                <a:satOff val="0"/>
                <a:lumOff val="0"/>
                <a:alphaOff val="-6667"/>
                <a:shade val="51000"/>
                <a:satMod val="130000"/>
              </a:schemeClr>
            </a:gs>
            <a:gs pos="80000">
              <a:schemeClr val="accent3">
                <a:alpha val="90000"/>
                <a:hueOff val="0"/>
                <a:satOff val="0"/>
                <a:lumOff val="0"/>
                <a:alphaOff val="-6667"/>
                <a:shade val="93000"/>
                <a:satMod val="130000"/>
              </a:schemeClr>
            </a:gs>
            <a:gs pos="100000">
              <a:schemeClr val="accent3">
                <a:alpha val="90000"/>
                <a:hueOff val="0"/>
                <a:satOff val="0"/>
                <a:lumOff val="0"/>
                <a:alphaOff val="-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2. Glosario </a:t>
          </a:r>
        </a:p>
      </dsp:txBody>
      <dsp:txXfrm>
        <a:off x="29271" y="748408"/>
        <a:ext cx="5580258" cy="541083"/>
      </dsp:txXfrm>
    </dsp:sp>
    <dsp:sp modelId="{25E79E82-AA91-5945-977B-F4F48474A938}">
      <dsp:nvSpPr>
        <dsp:cNvPr id="0" name=""/>
        <dsp:cNvSpPr/>
      </dsp:nvSpPr>
      <dsp:spPr>
        <a:xfrm>
          <a:off x="0" y="1390762"/>
          <a:ext cx="5638800" cy="599625"/>
        </a:xfrm>
        <a:prstGeom prst="roundRect">
          <a:avLst/>
        </a:prstGeom>
        <a:gradFill rotWithShape="0">
          <a:gsLst>
            <a:gs pos="0">
              <a:schemeClr val="accent3">
                <a:alpha val="90000"/>
                <a:hueOff val="0"/>
                <a:satOff val="0"/>
                <a:lumOff val="0"/>
                <a:alphaOff val="-13333"/>
                <a:shade val="51000"/>
                <a:satMod val="130000"/>
              </a:schemeClr>
            </a:gs>
            <a:gs pos="80000">
              <a:schemeClr val="accent3">
                <a:alpha val="90000"/>
                <a:hueOff val="0"/>
                <a:satOff val="0"/>
                <a:lumOff val="0"/>
                <a:alphaOff val="-13333"/>
                <a:shade val="93000"/>
                <a:satMod val="130000"/>
              </a:schemeClr>
            </a:gs>
            <a:gs pos="100000">
              <a:schemeClr val="accent3">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3. Condiciones Generales </a:t>
          </a:r>
        </a:p>
      </dsp:txBody>
      <dsp:txXfrm>
        <a:off x="29271" y="1420033"/>
        <a:ext cx="5580258" cy="541083"/>
      </dsp:txXfrm>
    </dsp:sp>
    <dsp:sp modelId="{473D3B1C-DC59-B445-9189-6780B3AE4208}">
      <dsp:nvSpPr>
        <dsp:cNvPr id="0" name=""/>
        <dsp:cNvSpPr/>
      </dsp:nvSpPr>
      <dsp:spPr>
        <a:xfrm>
          <a:off x="0" y="2062387"/>
          <a:ext cx="5638800" cy="599625"/>
        </a:xfrm>
        <a:prstGeom prst="roundRect">
          <a:avLst/>
        </a:prstGeom>
        <a:gradFill rotWithShape="0">
          <a:gsLst>
            <a:gs pos="0">
              <a:schemeClr val="accent3">
                <a:alpha val="90000"/>
                <a:hueOff val="0"/>
                <a:satOff val="0"/>
                <a:lumOff val="0"/>
                <a:alphaOff val="-20000"/>
                <a:shade val="51000"/>
                <a:satMod val="130000"/>
              </a:schemeClr>
            </a:gs>
            <a:gs pos="80000">
              <a:schemeClr val="accent3">
                <a:alpha val="90000"/>
                <a:hueOff val="0"/>
                <a:satOff val="0"/>
                <a:lumOff val="0"/>
                <a:alphaOff val="-20000"/>
                <a:shade val="93000"/>
                <a:satMod val="130000"/>
              </a:schemeClr>
            </a:gs>
            <a:gs pos="100000">
              <a:schemeClr val="accent3">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4. Canales de Atención </a:t>
          </a:r>
        </a:p>
      </dsp:txBody>
      <dsp:txXfrm>
        <a:off x="29271" y="2091658"/>
        <a:ext cx="5580258" cy="541083"/>
      </dsp:txXfrm>
    </dsp:sp>
    <dsp:sp modelId="{1B1F3CA7-E850-D649-B7A2-3C0BE0AA3E88}">
      <dsp:nvSpPr>
        <dsp:cNvPr id="0" name=""/>
        <dsp:cNvSpPr/>
      </dsp:nvSpPr>
      <dsp:spPr>
        <a:xfrm>
          <a:off x="0" y="2734012"/>
          <a:ext cx="5638800" cy="599625"/>
        </a:xfrm>
        <a:prstGeom prst="roundRect">
          <a:avLst/>
        </a:prstGeom>
        <a:gradFill rotWithShape="0">
          <a:gsLst>
            <a:gs pos="0">
              <a:schemeClr val="accent3">
                <a:alpha val="90000"/>
                <a:hueOff val="0"/>
                <a:satOff val="0"/>
                <a:lumOff val="0"/>
                <a:alphaOff val="-26667"/>
                <a:shade val="51000"/>
                <a:satMod val="130000"/>
              </a:schemeClr>
            </a:gs>
            <a:gs pos="80000">
              <a:schemeClr val="accent3">
                <a:alpha val="90000"/>
                <a:hueOff val="0"/>
                <a:satOff val="0"/>
                <a:lumOff val="0"/>
                <a:alphaOff val="-26667"/>
                <a:shade val="93000"/>
                <a:satMod val="130000"/>
              </a:schemeClr>
            </a:gs>
            <a:gs pos="100000">
              <a:schemeClr val="accent3">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5. Informe </a:t>
          </a:r>
        </a:p>
      </dsp:txBody>
      <dsp:txXfrm>
        <a:off x="29271" y="2763283"/>
        <a:ext cx="5580258" cy="541083"/>
      </dsp:txXfrm>
    </dsp:sp>
    <dsp:sp modelId="{7C918E2C-C3DD-2047-8543-C24B59CCE4F1}">
      <dsp:nvSpPr>
        <dsp:cNvPr id="0" name=""/>
        <dsp:cNvSpPr/>
      </dsp:nvSpPr>
      <dsp:spPr>
        <a:xfrm>
          <a:off x="0" y="3405637"/>
          <a:ext cx="5638800" cy="599625"/>
        </a:xfrm>
        <a:prstGeom prst="roundRect">
          <a:avLst/>
        </a:prstGeom>
        <a:gradFill rotWithShape="0">
          <a:gsLst>
            <a:gs pos="0">
              <a:schemeClr val="accent3">
                <a:alpha val="90000"/>
                <a:hueOff val="0"/>
                <a:satOff val="0"/>
                <a:lumOff val="0"/>
                <a:alphaOff val="-33333"/>
                <a:shade val="51000"/>
                <a:satMod val="130000"/>
              </a:schemeClr>
            </a:gs>
            <a:gs pos="80000">
              <a:schemeClr val="accent3">
                <a:alpha val="90000"/>
                <a:hueOff val="0"/>
                <a:satOff val="0"/>
                <a:lumOff val="0"/>
                <a:alphaOff val="-33333"/>
                <a:shade val="93000"/>
                <a:satMod val="130000"/>
              </a:schemeClr>
            </a:gs>
            <a:gs pos="100000">
              <a:schemeClr val="accent3">
                <a:alpha val="90000"/>
                <a:hueOff val="0"/>
                <a:satOff val="0"/>
                <a:lumOff val="0"/>
                <a:alphaOff val="-3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6. Actividades de seguimiento </a:t>
          </a:r>
        </a:p>
      </dsp:txBody>
      <dsp:txXfrm>
        <a:off x="29271" y="3434908"/>
        <a:ext cx="5580258" cy="541083"/>
      </dsp:txXfrm>
    </dsp:sp>
    <dsp:sp modelId="{884C689F-84DC-D14B-AFC7-2CD17DFAE774}">
      <dsp:nvSpPr>
        <dsp:cNvPr id="0" name=""/>
        <dsp:cNvSpPr/>
      </dsp:nvSpPr>
      <dsp:spPr>
        <a:xfrm>
          <a:off x="0" y="4077262"/>
          <a:ext cx="5638800" cy="599625"/>
        </a:xfrm>
        <a:prstGeom prst="roundRect">
          <a:avLst/>
        </a:prstGeom>
        <a:gradFill rotWithShape="0">
          <a:gsLst>
            <a:gs pos="0">
              <a:schemeClr val="accent3">
                <a:alpha val="90000"/>
                <a:hueOff val="0"/>
                <a:satOff val="0"/>
                <a:lumOff val="0"/>
                <a:alphaOff val="-40000"/>
                <a:shade val="51000"/>
                <a:satMod val="130000"/>
              </a:schemeClr>
            </a:gs>
            <a:gs pos="80000">
              <a:schemeClr val="accent3">
                <a:alpha val="90000"/>
                <a:hueOff val="0"/>
                <a:satOff val="0"/>
                <a:lumOff val="0"/>
                <a:alphaOff val="-40000"/>
                <a:shade val="93000"/>
                <a:satMod val="130000"/>
              </a:schemeClr>
            </a:gs>
            <a:gs pos="100000">
              <a:schemeClr val="accent3">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s-ES_tradnl" sz="2500" kern="1200" noProof="0" dirty="0"/>
            <a:t>7. Recomendaciones y conclusiones </a:t>
          </a:r>
        </a:p>
      </dsp:txBody>
      <dsp:txXfrm>
        <a:off x="29271" y="4106533"/>
        <a:ext cx="5580258" cy="5410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88E76-A063-2E4B-A525-4C397778984C}">
      <dsp:nvSpPr>
        <dsp:cNvPr id="0" name=""/>
        <dsp:cNvSpPr/>
      </dsp:nvSpPr>
      <dsp:spPr>
        <a:xfrm>
          <a:off x="1973196" y="1558"/>
          <a:ext cx="1414111" cy="707055"/>
        </a:xfrm>
        <a:prstGeom prst="roundRect">
          <a:avLst>
            <a:gd name="adj" fmla="val 10000"/>
          </a:avLst>
        </a:prstGeom>
        <a:gradFill rotWithShape="0">
          <a:gsLst>
            <a:gs pos="0">
              <a:schemeClr val="accent3">
                <a:shade val="80000"/>
                <a:hueOff val="0"/>
                <a:satOff val="0"/>
                <a:lumOff val="0"/>
                <a:alphaOff val="0"/>
                <a:tint val="50000"/>
                <a:satMod val="300000"/>
              </a:schemeClr>
            </a:gs>
            <a:gs pos="35000">
              <a:schemeClr val="accent3">
                <a:shade val="80000"/>
                <a:hueOff val="0"/>
                <a:satOff val="0"/>
                <a:lumOff val="0"/>
                <a:alphaOff val="0"/>
                <a:tint val="37000"/>
                <a:satMod val="300000"/>
              </a:schemeClr>
            </a:gs>
            <a:gs pos="100000">
              <a:schemeClr val="accent3">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PRIMER  TRIMESTRE</a:t>
          </a:r>
        </a:p>
      </dsp:txBody>
      <dsp:txXfrm>
        <a:off x="1993905" y="22267"/>
        <a:ext cx="1372693" cy="665637"/>
      </dsp:txXfrm>
    </dsp:sp>
    <dsp:sp modelId="{BF596357-93CD-9B45-AFB8-9D936CABEE30}">
      <dsp:nvSpPr>
        <dsp:cNvPr id="0" name=""/>
        <dsp:cNvSpPr/>
      </dsp:nvSpPr>
      <dsp:spPr>
        <a:xfrm>
          <a:off x="2114607" y="708614"/>
          <a:ext cx="141411" cy="530291"/>
        </a:xfrm>
        <a:custGeom>
          <a:avLst/>
          <a:gdLst/>
          <a:ahLst/>
          <a:cxnLst/>
          <a:rect l="0" t="0" r="0" b="0"/>
          <a:pathLst>
            <a:path>
              <a:moveTo>
                <a:pt x="0" y="0"/>
              </a:moveTo>
              <a:lnTo>
                <a:pt x="0" y="530291"/>
              </a:lnTo>
              <a:lnTo>
                <a:pt x="141411" y="530291"/>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FFF315-820F-CC45-A113-C6D2C8F85D6D}">
      <dsp:nvSpPr>
        <dsp:cNvPr id="0" name=""/>
        <dsp:cNvSpPr/>
      </dsp:nvSpPr>
      <dsp:spPr>
        <a:xfrm>
          <a:off x="2256019" y="885378"/>
          <a:ext cx="1465200" cy="707055"/>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ENERO</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58</a:t>
          </a:r>
        </a:p>
      </dsp:txBody>
      <dsp:txXfrm>
        <a:off x="2276728" y="906087"/>
        <a:ext cx="1423782" cy="665637"/>
      </dsp:txXfrm>
    </dsp:sp>
    <dsp:sp modelId="{D15EF363-B67C-7A43-9EF7-10FF304F659D}">
      <dsp:nvSpPr>
        <dsp:cNvPr id="0" name=""/>
        <dsp:cNvSpPr/>
      </dsp:nvSpPr>
      <dsp:spPr>
        <a:xfrm>
          <a:off x="2114607" y="708614"/>
          <a:ext cx="141411" cy="1414111"/>
        </a:xfrm>
        <a:custGeom>
          <a:avLst/>
          <a:gdLst/>
          <a:ahLst/>
          <a:cxnLst/>
          <a:rect l="0" t="0" r="0" b="0"/>
          <a:pathLst>
            <a:path>
              <a:moveTo>
                <a:pt x="0" y="0"/>
              </a:moveTo>
              <a:lnTo>
                <a:pt x="0" y="1414111"/>
              </a:lnTo>
              <a:lnTo>
                <a:pt x="141411" y="1414111"/>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46B258-BC4B-F74C-B6D2-A24BE90380D4}">
      <dsp:nvSpPr>
        <dsp:cNvPr id="0" name=""/>
        <dsp:cNvSpPr/>
      </dsp:nvSpPr>
      <dsp:spPr>
        <a:xfrm>
          <a:off x="2256019" y="1769197"/>
          <a:ext cx="1517013" cy="707055"/>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109454"/>
              <a:satOff val="-716"/>
              <a:lumOff val="1227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FEBRERO</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64</a:t>
          </a:r>
        </a:p>
      </dsp:txBody>
      <dsp:txXfrm>
        <a:off x="2276728" y="1789906"/>
        <a:ext cx="1475595" cy="665637"/>
      </dsp:txXfrm>
    </dsp:sp>
    <dsp:sp modelId="{0B519774-4DA8-594D-A988-DA5993138852}">
      <dsp:nvSpPr>
        <dsp:cNvPr id="0" name=""/>
        <dsp:cNvSpPr/>
      </dsp:nvSpPr>
      <dsp:spPr>
        <a:xfrm>
          <a:off x="2114607" y="708614"/>
          <a:ext cx="141411" cy="2297930"/>
        </a:xfrm>
        <a:custGeom>
          <a:avLst/>
          <a:gdLst/>
          <a:ahLst/>
          <a:cxnLst/>
          <a:rect l="0" t="0" r="0" b="0"/>
          <a:pathLst>
            <a:path>
              <a:moveTo>
                <a:pt x="0" y="0"/>
              </a:moveTo>
              <a:lnTo>
                <a:pt x="0" y="2297930"/>
              </a:lnTo>
              <a:lnTo>
                <a:pt x="141411" y="2297930"/>
              </a:lnTo>
            </a:path>
          </a:pathLst>
        </a:custGeom>
        <a:noFill/>
        <a:ln w="254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407EB-85A7-1648-AC2C-9BB4EB6EF9BA}">
      <dsp:nvSpPr>
        <dsp:cNvPr id="0" name=""/>
        <dsp:cNvSpPr/>
      </dsp:nvSpPr>
      <dsp:spPr>
        <a:xfrm>
          <a:off x="2256019" y="2653016"/>
          <a:ext cx="1487475" cy="707055"/>
        </a:xfrm>
        <a:prstGeom prst="roundRect">
          <a:avLst>
            <a:gd name="adj" fmla="val 10000"/>
          </a:avLst>
        </a:prstGeom>
        <a:solidFill>
          <a:schemeClr val="lt1">
            <a:alpha val="90000"/>
            <a:hueOff val="0"/>
            <a:satOff val="0"/>
            <a:lumOff val="0"/>
            <a:alphaOff val="0"/>
          </a:schemeClr>
        </a:solidFill>
        <a:ln w="9525" cap="flat" cmpd="sng" algn="ctr">
          <a:solidFill>
            <a:schemeClr val="accent3">
              <a:shade val="80000"/>
              <a:hueOff val="218909"/>
              <a:satOff val="-1431"/>
              <a:lumOff val="2455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_tradnl" sz="1800" b="1" kern="1200" noProof="0" dirty="0"/>
            <a:t>MARZO</a:t>
          </a:r>
          <a:r>
            <a:rPr lang="es-ES_tradnl" sz="1800" kern="1200" noProof="0" dirty="0"/>
            <a:t> </a:t>
          </a:r>
        </a:p>
        <a:p>
          <a:pPr marL="0" lvl="0" indent="0" algn="ctr" defTabSz="800100">
            <a:lnSpc>
              <a:spcPct val="90000"/>
            </a:lnSpc>
            <a:spcBef>
              <a:spcPct val="0"/>
            </a:spcBef>
            <a:spcAft>
              <a:spcPct val="35000"/>
            </a:spcAft>
            <a:buNone/>
          </a:pPr>
          <a:r>
            <a:rPr lang="es-ES_tradnl" sz="1800" kern="1200" noProof="0" dirty="0"/>
            <a:t>66</a:t>
          </a:r>
        </a:p>
      </dsp:txBody>
      <dsp:txXfrm>
        <a:off x="2276728" y="2673725"/>
        <a:ext cx="1446057" cy="6656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4629C-1FBA-E04C-84CA-5CEADA3DF300}">
      <dsp:nvSpPr>
        <dsp:cNvPr id="0" name=""/>
        <dsp:cNvSpPr/>
      </dsp:nvSpPr>
      <dsp:spPr>
        <a:xfrm>
          <a:off x="624" y="294227"/>
          <a:ext cx="2434346" cy="1460607"/>
        </a:xfrm>
        <a:prstGeom prst="rect">
          <a:avLst/>
        </a:prstGeom>
        <a:gradFill rotWithShape="0">
          <a:gsLst>
            <a:gs pos="0">
              <a:schemeClr val="accent1">
                <a:shade val="80000"/>
                <a:hueOff val="0"/>
                <a:satOff val="0"/>
                <a:lumOff val="0"/>
                <a:alphaOff val="0"/>
                <a:tint val="50000"/>
                <a:satMod val="300000"/>
              </a:schemeClr>
            </a:gs>
            <a:gs pos="35000">
              <a:schemeClr val="accent1">
                <a:shade val="80000"/>
                <a:hueOff val="0"/>
                <a:satOff val="0"/>
                <a:lumOff val="0"/>
                <a:alphaOff val="0"/>
                <a:tint val="37000"/>
                <a:satMod val="300000"/>
              </a:schemeClr>
            </a:gs>
            <a:gs pos="100000">
              <a:schemeClr val="accent1">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noProof="0" dirty="0"/>
            <a:t>Petición de Interés Particular</a:t>
          </a:r>
        </a:p>
        <a:p>
          <a:pPr marL="0" lvl="0" indent="0" algn="ctr" defTabSz="1066800">
            <a:lnSpc>
              <a:spcPct val="90000"/>
            </a:lnSpc>
            <a:spcBef>
              <a:spcPct val="0"/>
            </a:spcBef>
            <a:spcAft>
              <a:spcPct val="35000"/>
            </a:spcAft>
            <a:buNone/>
          </a:pPr>
          <a:r>
            <a:rPr lang="es-ES_tradnl" sz="2400" kern="1200" noProof="0" dirty="0"/>
            <a:t>96</a:t>
          </a:r>
        </a:p>
      </dsp:txBody>
      <dsp:txXfrm>
        <a:off x="624" y="294227"/>
        <a:ext cx="2434346" cy="1460607"/>
      </dsp:txXfrm>
    </dsp:sp>
    <dsp:sp modelId="{26102185-C2A4-724F-8746-9F2F8CF2E4EA}">
      <dsp:nvSpPr>
        <dsp:cNvPr id="0" name=""/>
        <dsp:cNvSpPr/>
      </dsp:nvSpPr>
      <dsp:spPr>
        <a:xfrm>
          <a:off x="2678404" y="294227"/>
          <a:ext cx="2434346" cy="1460607"/>
        </a:xfrm>
        <a:prstGeom prst="rect">
          <a:avLst/>
        </a:prstGeom>
        <a:gradFill rotWithShape="0">
          <a:gsLst>
            <a:gs pos="0">
              <a:schemeClr val="accent1">
                <a:shade val="80000"/>
                <a:hueOff val="102082"/>
                <a:satOff val="-1464"/>
                <a:lumOff val="8538"/>
                <a:alphaOff val="0"/>
                <a:tint val="50000"/>
                <a:satMod val="300000"/>
              </a:schemeClr>
            </a:gs>
            <a:gs pos="35000">
              <a:schemeClr val="accent1">
                <a:shade val="80000"/>
                <a:hueOff val="102082"/>
                <a:satOff val="-1464"/>
                <a:lumOff val="8538"/>
                <a:alphaOff val="0"/>
                <a:tint val="37000"/>
                <a:satMod val="300000"/>
              </a:schemeClr>
            </a:gs>
            <a:gs pos="100000">
              <a:schemeClr val="accent1">
                <a:shade val="80000"/>
                <a:hueOff val="102082"/>
                <a:satOff val="-1464"/>
                <a:lumOff val="853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noProof="0" dirty="0"/>
            <a:t>Petición de información</a:t>
          </a:r>
        </a:p>
        <a:p>
          <a:pPr marL="0" lvl="0" indent="0" algn="ctr" defTabSz="1066800">
            <a:lnSpc>
              <a:spcPct val="90000"/>
            </a:lnSpc>
            <a:spcBef>
              <a:spcPct val="0"/>
            </a:spcBef>
            <a:spcAft>
              <a:spcPct val="35000"/>
            </a:spcAft>
            <a:buNone/>
          </a:pPr>
          <a:r>
            <a:rPr lang="es-ES_tradnl" sz="2400" kern="1200" noProof="0" dirty="0"/>
            <a:t>81</a:t>
          </a:r>
        </a:p>
      </dsp:txBody>
      <dsp:txXfrm>
        <a:off x="2678404" y="294227"/>
        <a:ext cx="2434346" cy="1460607"/>
      </dsp:txXfrm>
    </dsp:sp>
    <dsp:sp modelId="{B76ED8D2-E978-E746-AFB0-21DDA653FA72}">
      <dsp:nvSpPr>
        <dsp:cNvPr id="0" name=""/>
        <dsp:cNvSpPr/>
      </dsp:nvSpPr>
      <dsp:spPr>
        <a:xfrm>
          <a:off x="0" y="1984978"/>
          <a:ext cx="2434346" cy="1460607"/>
        </a:xfrm>
        <a:prstGeom prst="rect">
          <a:avLst/>
        </a:prstGeom>
        <a:gradFill rotWithShape="0">
          <a:gsLst>
            <a:gs pos="0">
              <a:schemeClr val="accent1">
                <a:shade val="80000"/>
                <a:hueOff val="204164"/>
                <a:satOff val="-2928"/>
                <a:lumOff val="17077"/>
                <a:alphaOff val="0"/>
                <a:tint val="50000"/>
                <a:satMod val="300000"/>
              </a:schemeClr>
            </a:gs>
            <a:gs pos="35000">
              <a:schemeClr val="accent1">
                <a:shade val="80000"/>
                <a:hueOff val="204164"/>
                <a:satOff val="-2928"/>
                <a:lumOff val="17077"/>
                <a:alphaOff val="0"/>
                <a:tint val="37000"/>
                <a:satMod val="300000"/>
              </a:schemeClr>
            </a:gs>
            <a:gs pos="100000">
              <a:schemeClr val="accent1">
                <a:shade val="80000"/>
                <a:hueOff val="204164"/>
                <a:satOff val="-2928"/>
                <a:lumOff val="1707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noProof="0" dirty="0"/>
            <a:t>Petición de Interés General</a:t>
          </a:r>
        </a:p>
        <a:p>
          <a:pPr marL="0" lvl="0" indent="0" algn="ctr" defTabSz="1066800">
            <a:lnSpc>
              <a:spcPct val="90000"/>
            </a:lnSpc>
            <a:spcBef>
              <a:spcPct val="0"/>
            </a:spcBef>
            <a:spcAft>
              <a:spcPct val="35000"/>
            </a:spcAft>
            <a:buNone/>
          </a:pPr>
          <a:r>
            <a:rPr lang="es-ES_tradnl" sz="2400" kern="1200" noProof="0" dirty="0"/>
            <a:t>11</a:t>
          </a:r>
        </a:p>
      </dsp:txBody>
      <dsp:txXfrm>
        <a:off x="0" y="1984978"/>
        <a:ext cx="2434346" cy="1460607"/>
      </dsp:txXfrm>
    </dsp:sp>
    <dsp:sp modelId="{BE918DF8-B5CD-1E4C-861D-3125AA0F3D89}">
      <dsp:nvSpPr>
        <dsp:cNvPr id="0" name=""/>
        <dsp:cNvSpPr/>
      </dsp:nvSpPr>
      <dsp:spPr>
        <a:xfrm>
          <a:off x="2678404" y="1998269"/>
          <a:ext cx="2434346" cy="1460607"/>
        </a:xfrm>
        <a:prstGeom prst="rect">
          <a:avLst/>
        </a:prstGeom>
        <a:gradFill rotWithShape="0">
          <a:gsLst>
            <a:gs pos="0">
              <a:schemeClr val="accent1">
                <a:shade val="80000"/>
                <a:hueOff val="306246"/>
                <a:satOff val="-4392"/>
                <a:lumOff val="25615"/>
                <a:alphaOff val="0"/>
                <a:tint val="50000"/>
                <a:satMod val="300000"/>
              </a:schemeClr>
            </a:gs>
            <a:gs pos="35000">
              <a:schemeClr val="accent1">
                <a:shade val="80000"/>
                <a:hueOff val="306246"/>
                <a:satOff val="-4392"/>
                <a:lumOff val="25615"/>
                <a:alphaOff val="0"/>
                <a:tint val="37000"/>
                <a:satMod val="300000"/>
              </a:schemeClr>
            </a:gs>
            <a:gs pos="100000">
              <a:schemeClr val="accent1">
                <a:shade val="80000"/>
                <a:hueOff val="306246"/>
                <a:satOff val="-4392"/>
                <a:lumOff val="256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_tradnl" sz="2800" b="1" kern="1200" noProof="0" dirty="0"/>
            <a:t>Queja y reclamos</a:t>
          </a:r>
        </a:p>
        <a:p>
          <a:pPr marL="0" lvl="0" indent="0" algn="ctr" defTabSz="1244600">
            <a:lnSpc>
              <a:spcPct val="90000"/>
            </a:lnSpc>
            <a:spcBef>
              <a:spcPct val="0"/>
            </a:spcBef>
            <a:spcAft>
              <a:spcPct val="35000"/>
            </a:spcAft>
            <a:buNone/>
          </a:pPr>
          <a:r>
            <a:rPr lang="es-ES_tradnl" sz="2800" kern="1200" noProof="0" dirty="0"/>
            <a:t>0</a:t>
          </a:r>
        </a:p>
      </dsp:txBody>
      <dsp:txXfrm>
        <a:off x="2678404" y="1998269"/>
        <a:ext cx="2434346" cy="146060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5321300"/>
            <a:ext cx="12192000" cy="1536700"/>
          </a:xfrm>
          <a:prstGeom prst="rect">
            <a:avLst/>
          </a:prstGeom>
        </p:spPr>
      </p:pic>
      <p:pic>
        <p:nvPicPr>
          <p:cNvPr id="17" name="bg object 17"/>
          <p:cNvPicPr/>
          <p:nvPr/>
        </p:nvPicPr>
        <p:blipFill>
          <a:blip r:embed="rId8" cstate="print"/>
          <a:stretch>
            <a:fillRect/>
          </a:stretch>
        </p:blipFill>
        <p:spPr>
          <a:xfrm>
            <a:off x="10767364" y="195179"/>
            <a:ext cx="999156" cy="975038"/>
          </a:xfrm>
          <a:prstGeom prst="rect">
            <a:avLst/>
          </a:prstGeom>
        </p:spPr>
      </p:pic>
      <p:sp>
        <p:nvSpPr>
          <p:cNvPr id="2" name="Holder 2"/>
          <p:cNvSpPr>
            <a:spLocks noGrp="1"/>
          </p:cNvSpPr>
          <p:nvPr>
            <p:ph type="title"/>
          </p:nvPr>
        </p:nvSpPr>
        <p:spPr>
          <a:xfrm>
            <a:off x="969518" y="168097"/>
            <a:ext cx="10252963" cy="1093470"/>
          </a:xfrm>
          <a:prstGeom prst="rect">
            <a:avLst/>
          </a:prstGeom>
        </p:spPr>
        <p:txBody>
          <a:bodyPr wrap="square" lIns="0" tIns="0" rIns="0" bIns="0">
            <a:spAutoFit/>
          </a:bodyPr>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a:xfrm>
            <a:off x="2176081" y="2048065"/>
            <a:ext cx="7458075" cy="25273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5/11/26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8600" y="1"/>
            <a:ext cx="12609443" cy="6858000"/>
          </a:xfrm>
          <a:prstGeom prst="rect">
            <a:avLst/>
          </a:prstGeom>
        </p:spPr>
      </p:pic>
      <p:sp>
        <p:nvSpPr>
          <p:cNvPr id="3" name="object 3"/>
          <p:cNvSpPr txBox="1">
            <a:spLocks noGrp="1"/>
          </p:cNvSpPr>
          <p:nvPr>
            <p:ph type="title"/>
          </p:nvPr>
        </p:nvSpPr>
        <p:spPr>
          <a:xfrm>
            <a:off x="2514600" y="3103143"/>
            <a:ext cx="5943600" cy="1797928"/>
          </a:xfrm>
          <a:prstGeom prst="rect">
            <a:avLst/>
          </a:prstGeom>
        </p:spPr>
        <p:txBody>
          <a:bodyPr vert="horz" wrap="square" lIns="0" tIns="12700" rIns="0" bIns="0" rtlCol="0">
            <a:spAutoFit/>
          </a:bodyPr>
          <a:lstStyle/>
          <a:p>
            <a:pPr marL="771525" marR="5080" indent="-759460" algn="ctr">
              <a:lnSpc>
                <a:spcPct val="100000"/>
              </a:lnSpc>
              <a:spcBef>
                <a:spcPts val="100"/>
              </a:spcBef>
            </a:pPr>
            <a:r>
              <a:rPr lang="es-ES_tradnl" sz="3200" spc="-170" noProof="0" dirty="0">
                <a:solidFill>
                  <a:schemeClr val="tx2">
                    <a:lumMod val="50000"/>
                  </a:schemeClr>
                </a:solidFill>
              </a:rPr>
              <a:t>    INFORME</a:t>
            </a:r>
            <a:r>
              <a:rPr lang="es-ES_tradnl" sz="3200" spc="-254" noProof="0" dirty="0">
                <a:solidFill>
                  <a:schemeClr val="tx2">
                    <a:lumMod val="50000"/>
                  </a:schemeClr>
                </a:solidFill>
              </a:rPr>
              <a:t> </a:t>
            </a:r>
            <a:r>
              <a:rPr lang="es-ES_tradnl" sz="3200" spc="-30" noProof="0" dirty="0">
                <a:solidFill>
                  <a:schemeClr val="tx2">
                    <a:lumMod val="50000"/>
                  </a:schemeClr>
                </a:solidFill>
              </a:rPr>
              <a:t>DE</a:t>
            </a:r>
            <a:r>
              <a:rPr lang="es-ES_tradnl" sz="3200" spc="-229" noProof="0" dirty="0">
                <a:solidFill>
                  <a:schemeClr val="tx2">
                    <a:lumMod val="50000"/>
                  </a:schemeClr>
                </a:solidFill>
              </a:rPr>
              <a:t> </a:t>
            </a:r>
            <a:r>
              <a:rPr lang="es-ES_tradnl" sz="3200" spc="-105" noProof="0" dirty="0">
                <a:solidFill>
                  <a:schemeClr val="tx2">
                    <a:lumMod val="50000"/>
                  </a:schemeClr>
                </a:solidFill>
              </a:rPr>
              <a:t>PQRS</a:t>
            </a:r>
            <a:r>
              <a:rPr lang="es-ES_tradnl" sz="3200" spc="-254" noProof="0" dirty="0">
                <a:solidFill>
                  <a:schemeClr val="tx2">
                    <a:lumMod val="50000"/>
                  </a:schemeClr>
                </a:solidFill>
              </a:rPr>
              <a:t> </a:t>
            </a:r>
            <a:r>
              <a:rPr lang="es-ES_tradnl" sz="3200" spc="-645" noProof="0" dirty="0">
                <a:solidFill>
                  <a:schemeClr val="tx2">
                    <a:lumMod val="50000"/>
                  </a:schemeClr>
                </a:solidFill>
              </a:rPr>
              <a:t>I </a:t>
            </a:r>
            <a:r>
              <a:rPr lang="es-ES_tradnl" sz="3200" spc="-90" noProof="0" dirty="0">
                <a:solidFill>
                  <a:schemeClr val="tx2">
                    <a:lumMod val="50000"/>
                  </a:schemeClr>
                </a:solidFill>
              </a:rPr>
              <a:t>TRIM</a:t>
            </a:r>
            <a:r>
              <a:rPr lang="es-ES_tradnl" sz="3200" spc="-70" noProof="0" dirty="0">
                <a:solidFill>
                  <a:schemeClr val="tx2">
                    <a:lumMod val="50000"/>
                  </a:schemeClr>
                </a:solidFill>
              </a:rPr>
              <a:t>E</a:t>
            </a:r>
            <a:r>
              <a:rPr lang="es-ES_tradnl" sz="3200" spc="-195" noProof="0" dirty="0">
                <a:solidFill>
                  <a:schemeClr val="tx2">
                    <a:lumMod val="50000"/>
                  </a:schemeClr>
                </a:solidFill>
              </a:rPr>
              <a:t>STRE</a:t>
            </a:r>
            <a:r>
              <a:rPr lang="es-ES_tradnl" sz="3200" spc="-254" noProof="0" dirty="0">
                <a:solidFill>
                  <a:schemeClr val="tx2">
                    <a:lumMod val="50000"/>
                  </a:schemeClr>
                </a:solidFill>
              </a:rPr>
              <a:t> </a:t>
            </a:r>
            <a:r>
              <a:rPr lang="es-ES_tradnl" sz="3200" spc="-370" noProof="0" dirty="0">
                <a:solidFill>
                  <a:schemeClr val="tx2">
                    <a:lumMod val="50000"/>
                  </a:schemeClr>
                </a:solidFill>
              </a:rPr>
              <a:t>2026</a:t>
            </a:r>
            <a:br>
              <a:rPr lang="es-ES_tradnl" sz="3200" spc="-370" noProof="0" dirty="0">
                <a:solidFill>
                  <a:schemeClr val="tx2">
                    <a:lumMod val="50000"/>
                  </a:schemeClr>
                </a:solidFill>
              </a:rPr>
            </a:br>
            <a:br>
              <a:rPr lang="es-ES_tradnl" sz="3200" spc="-370" dirty="0">
                <a:solidFill>
                  <a:schemeClr val="tx2">
                    <a:lumMod val="50000"/>
                  </a:schemeClr>
                </a:solidFill>
              </a:rPr>
            </a:br>
            <a:r>
              <a:rPr lang="es-ES_tradnl" sz="2000" spc="-225" dirty="0">
                <a:solidFill>
                  <a:schemeClr val="tx2">
                    <a:lumMod val="50000"/>
                  </a:schemeClr>
                </a:solidFill>
              </a:rPr>
              <a:t>ENERO</a:t>
            </a:r>
            <a:r>
              <a:rPr lang="es-ES_tradnl" sz="2000" spc="-225" noProof="0" dirty="0">
                <a:solidFill>
                  <a:schemeClr val="tx2">
                    <a:lumMod val="50000"/>
                  </a:schemeClr>
                </a:solidFill>
              </a:rPr>
              <a:t> </a:t>
            </a:r>
            <a:r>
              <a:rPr lang="es-ES_tradnl" sz="2000" spc="-480" noProof="0" dirty="0">
                <a:solidFill>
                  <a:schemeClr val="tx2">
                    <a:lumMod val="50000"/>
                  </a:schemeClr>
                </a:solidFill>
                <a:latin typeface="Tahoma"/>
                <a:cs typeface="Tahoma"/>
              </a:rPr>
              <a:t>-</a:t>
            </a:r>
            <a:r>
              <a:rPr lang="es-ES_tradnl" sz="2000" spc="-70" noProof="0" dirty="0">
                <a:solidFill>
                  <a:schemeClr val="tx2">
                    <a:lumMod val="50000"/>
                  </a:schemeClr>
                </a:solidFill>
                <a:latin typeface="Tahoma"/>
                <a:cs typeface="Tahoma"/>
              </a:rPr>
              <a:t> </a:t>
            </a:r>
            <a:r>
              <a:rPr lang="es-ES_tradnl" sz="2000" spc="-70" dirty="0">
                <a:solidFill>
                  <a:schemeClr val="tx2">
                    <a:lumMod val="50000"/>
                  </a:schemeClr>
                </a:solidFill>
                <a:latin typeface="Tahoma"/>
                <a:cs typeface="Tahoma"/>
              </a:rPr>
              <a:t>F</a:t>
            </a:r>
            <a:r>
              <a:rPr lang="es-ES_tradnl" sz="2000" spc="-70" noProof="0" dirty="0">
                <a:solidFill>
                  <a:schemeClr val="tx2">
                    <a:lumMod val="50000"/>
                  </a:schemeClr>
                </a:solidFill>
                <a:latin typeface="Tahoma"/>
                <a:cs typeface="Tahoma"/>
              </a:rPr>
              <a:t>EBRERO - </a:t>
            </a:r>
            <a:r>
              <a:rPr lang="es-ES_tradnl" sz="2000" spc="-70" dirty="0">
                <a:solidFill>
                  <a:schemeClr val="tx2">
                    <a:lumMod val="50000"/>
                  </a:schemeClr>
                </a:solidFill>
                <a:latin typeface="Tahoma"/>
                <a:cs typeface="Tahoma"/>
              </a:rPr>
              <a:t>MARZO</a:t>
            </a:r>
            <a:r>
              <a:rPr lang="es-ES_tradnl" sz="2000" spc="-220" noProof="0" dirty="0">
                <a:solidFill>
                  <a:schemeClr val="tx2">
                    <a:lumMod val="50000"/>
                  </a:schemeClr>
                </a:solidFill>
                <a:latin typeface="Tahoma"/>
                <a:cs typeface="Tahoma"/>
              </a:rPr>
              <a:t> </a:t>
            </a:r>
            <a:r>
              <a:rPr lang="es-ES_tradnl" sz="2000" spc="-370" noProof="0" dirty="0">
                <a:solidFill>
                  <a:schemeClr val="tx2">
                    <a:lumMod val="50000"/>
                  </a:schemeClr>
                </a:solidFill>
              </a:rPr>
              <a:t>2026</a:t>
            </a:r>
            <a:endParaRPr lang="es-ES_tradnl" spc="-370" noProof="0" dirty="0">
              <a:solidFill>
                <a:schemeClr val="tx2">
                  <a:lumMod val="50000"/>
                </a:schemeClr>
              </a:solidFill>
            </a:endParaRPr>
          </a:p>
        </p:txBody>
      </p:sp>
      <p:sp>
        <p:nvSpPr>
          <p:cNvPr id="5" name="CuadroTexto 4">
            <a:extLst>
              <a:ext uri="{FF2B5EF4-FFF2-40B4-BE49-F238E27FC236}">
                <a16:creationId xmlns:a16="http://schemas.microsoft.com/office/drawing/2014/main" id="{2DE8C1EF-4B05-B976-C8B9-2E4E7B6EDF6D}"/>
              </a:ext>
            </a:extLst>
          </p:cNvPr>
          <p:cNvSpPr txBox="1"/>
          <p:nvPr/>
        </p:nvSpPr>
        <p:spPr>
          <a:xfrm>
            <a:off x="304800" y="5867400"/>
            <a:ext cx="6194120" cy="843821"/>
          </a:xfrm>
          <a:prstGeom prst="rect">
            <a:avLst/>
          </a:prstGeom>
          <a:noFill/>
        </p:spPr>
        <p:txBody>
          <a:bodyPr wrap="square">
            <a:spAutoFit/>
          </a:bodyPr>
          <a:lstStyle/>
          <a:p>
            <a:pPr marL="12700" marR="5080">
              <a:lnSpc>
                <a:spcPct val="100000"/>
              </a:lnSpc>
              <a:spcBef>
                <a:spcPts val="95"/>
              </a:spcBef>
            </a:pPr>
            <a:r>
              <a:rPr lang="es-ES_tradnl" sz="1600" b="1" spc="-85" noProof="0" dirty="0">
                <a:solidFill>
                  <a:srgbClr val="17406C"/>
                </a:solidFill>
                <a:latin typeface="Verdana"/>
                <a:cs typeface="Verdana"/>
              </a:rPr>
              <a:t>ARE</a:t>
            </a:r>
            <a:r>
              <a:rPr lang="es-ES_tradnl" sz="1600" b="1" spc="-235" noProof="0" dirty="0">
                <a:solidFill>
                  <a:srgbClr val="17406C"/>
                </a:solidFill>
                <a:latin typeface="Verdana"/>
                <a:cs typeface="Verdana"/>
              </a:rPr>
              <a:t>A:</a:t>
            </a:r>
            <a:r>
              <a:rPr lang="es-ES_tradnl" sz="1600" b="1" spc="-160" noProof="0" dirty="0">
                <a:solidFill>
                  <a:srgbClr val="17406C"/>
                </a:solidFill>
                <a:latin typeface="Verdana"/>
                <a:cs typeface="Verdana"/>
              </a:rPr>
              <a:t> </a:t>
            </a:r>
            <a:r>
              <a:rPr lang="es-ES_tradnl" sz="1600" b="1" spc="-55" noProof="0" dirty="0">
                <a:solidFill>
                  <a:srgbClr val="17406C"/>
                </a:solidFill>
                <a:latin typeface="Verdana"/>
                <a:cs typeface="Verdana"/>
              </a:rPr>
              <a:t>C</a:t>
            </a:r>
            <a:r>
              <a:rPr lang="es-ES_tradnl" sz="1600" b="1" spc="-60" noProof="0" dirty="0">
                <a:solidFill>
                  <a:srgbClr val="17406C"/>
                </a:solidFill>
                <a:latin typeface="Verdana"/>
                <a:cs typeface="Verdana"/>
              </a:rPr>
              <a:t>o</a:t>
            </a:r>
            <a:r>
              <a:rPr lang="es-ES_tradnl" sz="1600" b="1" spc="-95" noProof="0" dirty="0">
                <a:solidFill>
                  <a:srgbClr val="17406C"/>
                </a:solidFill>
                <a:latin typeface="Verdana"/>
                <a:cs typeface="Verdana"/>
              </a:rPr>
              <a:t>n</a:t>
            </a:r>
            <a:r>
              <a:rPr lang="es-ES_tradnl" sz="1600" b="1" spc="-70" noProof="0" dirty="0">
                <a:solidFill>
                  <a:srgbClr val="17406C"/>
                </a:solidFill>
                <a:latin typeface="Verdana"/>
                <a:cs typeface="Verdana"/>
              </a:rPr>
              <a:t>t</a:t>
            </a:r>
            <a:r>
              <a:rPr lang="es-ES_tradnl" sz="1600" b="1" spc="-130" noProof="0" dirty="0">
                <a:solidFill>
                  <a:srgbClr val="17406C"/>
                </a:solidFill>
                <a:latin typeface="Verdana"/>
                <a:cs typeface="Verdana"/>
              </a:rPr>
              <a:t>r</a:t>
            </a:r>
            <a:r>
              <a:rPr lang="es-ES_tradnl" sz="1600" b="1" spc="-185" noProof="0" dirty="0">
                <a:solidFill>
                  <a:srgbClr val="17406C"/>
                </a:solidFill>
                <a:latin typeface="Verdana"/>
                <a:cs typeface="Verdana"/>
              </a:rPr>
              <a:t>o</a:t>
            </a:r>
            <a:r>
              <a:rPr lang="es-ES_tradnl" sz="1600" b="1" spc="-135" noProof="0" dirty="0">
                <a:solidFill>
                  <a:srgbClr val="17406C"/>
                </a:solidFill>
                <a:latin typeface="Verdana"/>
                <a:cs typeface="Verdana"/>
              </a:rPr>
              <a:t>l</a:t>
            </a:r>
            <a:r>
              <a:rPr lang="es-ES_tradnl" sz="1600" b="1" spc="-130" noProof="0" dirty="0">
                <a:solidFill>
                  <a:srgbClr val="17406C"/>
                </a:solidFill>
                <a:latin typeface="Verdana"/>
                <a:cs typeface="Verdana"/>
              </a:rPr>
              <a:t> </a:t>
            </a:r>
            <a:r>
              <a:rPr lang="es-ES_tradnl" sz="1600" b="1" spc="-280" noProof="0" dirty="0">
                <a:solidFill>
                  <a:srgbClr val="17406C"/>
                </a:solidFill>
                <a:latin typeface="Verdana"/>
                <a:cs typeface="Verdana"/>
              </a:rPr>
              <a:t>I</a:t>
            </a:r>
            <a:r>
              <a:rPr lang="es-ES_tradnl" sz="1600" b="1" spc="-380" noProof="0" dirty="0">
                <a:solidFill>
                  <a:srgbClr val="17406C"/>
                </a:solidFill>
                <a:latin typeface="Verdana"/>
                <a:cs typeface="Verdana"/>
              </a:rPr>
              <a:t>n</a:t>
            </a:r>
            <a:r>
              <a:rPr lang="es-ES_tradnl" sz="1600" b="1" spc="-80" noProof="0" dirty="0">
                <a:solidFill>
                  <a:srgbClr val="17406C"/>
                </a:solidFill>
                <a:latin typeface="Verdana"/>
                <a:cs typeface="Verdana"/>
              </a:rPr>
              <a:t>t</a:t>
            </a:r>
            <a:r>
              <a:rPr lang="es-ES_tradnl" sz="1600" b="1" spc="-125" noProof="0" dirty="0">
                <a:solidFill>
                  <a:srgbClr val="17406C"/>
                </a:solidFill>
                <a:latin typeface="Verdana"/>
                <a:cs typeface="Verdana"/>
              </a:rPr>
              <a:t>e</a:t>
            </a:r>
            <a:r>
              <a:rPr lang="es-ES_tradnl" sz="1600" b="1" spc="-110" noProof="0" dirty="0">
                <a:solidFill>
                  <a:srgbClr val="17406C"/>
                </a:solidFill>
                <a:latin typeface="Verdana"/>
                <a:cs typeface="Verdana"/>
              </a:rPr>
              <a:t>r</a:t>
            </a:r>
            <a:r>
              <a:rPr lang="es-ES_tradnl" sz="1600" b="1" spc="-170" noProof="0" dirty="0">
                <a:solidFill>
                  <a:srgbClr val="17406C"/>
                </a:solidFill>
                <a:latin typeface="Verdana"/>
                <a:cs typeface="Verdana"/>
              </a:rPr>
              <a:t>n</a:t>
            </a:r>
            <a:r>
              <a:rPr lang="es-ES_tradnl" sz="1600" b="1" spc="-105" noProof="0" dirty="0">
                <a:solidFill>
                  <a:srgbClr val="17406C"/>
                </a:solidFill>
                <a:latin typeface="Verdana"/>
                <a:cs typeface="Verdana"/>
              </a:rPr>
              <a:t>o</a:t>
            </a:r>
            <a:r>
              <a:rPr lang="es-ES_tradnl" sz="1600" b="1" spc="-130" noProof="0" dirty="0">
                <a:solidFill>
                  <a:srgbClr val="17406C"/>
                </a:solidFill>
                <a:latin typeface="Verdana"/>
                <a:cs typeface="Verdana"/>
              </a:rPr>
              <a:t> </a:t>
            </a:r>
            <a:r>
              <a:rPr lang="es-ES_tradnl" sz="1600" b="1" spc="-185" noProof="0" dirty="0">
                <a:solidFill>
                  <a:srgbClr val="17406C"/>
                </a:solidFill>
                <a:latin typeface="Verdana"/>
                <a:cs typeface="Verdana"/>
              </a:rPr>
              <a:t>y</a:t>
            </a:r>
            <a:r>
              <a:rPr lang="es-ES_tradnl" sz="1600" b="1" spc="-165" noProof="0" dirty="0">
                <a:solidFill>
                  <a:srgbClr val="17406C"/>
                </a:solidFill>
                <a:latin typeface="Verdana"/>
                <a:cs typeface="Verdana"/>
              </a:rPr>
              <a:t> </a:t>
            </a:r>
            <a:r>
              <a:rPr lang="es-ES_tradnl" sz="1600" b="1" spc="-70" noProof="0" dirty="0">
                <a:solidFill>
                  <a:srgbClr val="17406C"/>
                </a:solidFill>
                <a:latin typeface="Verdana"/>
                <a:cs typeface="Verdana"/>
              </a:rPr>
              <a:t>de</a:t>
            </a:r>
            <a:r>
              <a:rPr lang="es-ES_tradnl" sz="1600" b="1" spc="-175" noProof="0" dirty="0">
                <a:solidFill>
                  <a:srgbClr val="17406C"/>
                </a:solidFill>
                <a:latin typeface="Verdana"/>
                <a:cs typeface="Verdana"/>
              </a:rPr>
              <a:t> </a:t>
            </a:r>
            <a:r>
              <a:rPr lang="es-ES_tradnl" sz="1600" b="1" spc="-135" noProof="0" dirty="0">
                <a:solidFill>
                  <a:srgbClr val="17406C"/>
                </a:solidFill>
                <a:latin typeface="Verdana"/>
                <a:cs typeface="Verdana"/>
              </a:rPr>
              <a:t>Ges</a:t>
            </a:r>
            <a:r>
              <a:rPr lang="es-ES_tradnl" sz="1600" b="1" spc="-100" noProof="0" dirty="0">
                <a:solidFill>
                  <a:srgbClr val="17406C"/>
                </a:solidFill>
                <a:latin typeface="Verdana"/>
                <a:cs typeface="Verdana"/>
              </a:rPr>
              <a:t>t</a:t>
            </a:r>
            <a:r>
              <a:rPr lang="es-ES_tradnl" sz="1600" b="1" spc="-90" noProof="0" dirty="0">
                <a:solidFill>
                  <a:srgbClr val="17406C"/>
                </a:solidFill>
                <a:latin typeface="Verdana"/>
                <a:cs typeface="Verdana"/>
              </a:rPr>
              <a:t>ión </a:t>
            </a:r>
          </a:p>
          <a:p>
            <a:pPr marL="12700" marR="5080">
              <a:lnSpc>
                <a:spcPct val="100000"/>
              </a:lnSpc>
              <a:spcBef>
                <a:spcPts val="95"/>
              </a:spcBef>
            </a:pPr>
            <a:r>
              <a:rPr lang="es-ES_tradnl" sz="1600" b="1" spc="-90" noProof="0" dirty="0">
                <a:solidFill>
                  <a:srgbClr val="17406C"/>
                </a:solidFill>
                <a:latin typeface="Verdana"/>
                <a:cs typeface="Verdana"/>
              </a:rPr>
              <a:t> </a:t>
            </a:r>
            <a:r>
              <a:rPr lang="es-ES_tradnl" sz="1600" b="1" spc="-110" noProof="0" dirty="0">
                <a:solidFill>
                  <a:srgbClr val="17406C"/>
                </a:solidFill>
                <a:latin typeface="Verdana"/>
                <a:cs typeface="Verdana"/>
              </a:rPr>
              <a:t>JULIO CESAR ROMERO CASTRO  </a:t>
            </a:r>
            <a:endParaRPr lang="es-ES_tradnl" sz="1600" noProof="0" dirty="0">
              <a:latin typeface="Verdana"/>
              <a:cs typeface="Verdana"/>
            </a:endParaRPr>
          </a:p>
          <a:p>
            <a:pPr marL="12700">
              <a:lnSpc>
                <a:spcPct val="100000"/>
              </a:lnSpc>
              <a:spcBef>
                <a:spcPts val="5"/>
              </a:spcBef>
            </a:pPr>
            <a:r>
              <a:rPr lang="es-ES_tradnl" sz="1600" b="1" spc="-110" noProof="0" dirty="0">
                <a:solidFill>
                  <a:srgbClr val="17406C"/>
                </a:solidFill>
                <a:latin typeface="Verdana"/>
                <a:cs typeface="Verdana"/>
              </a:rPr>
              <a:t>Jefe</a:t>
            </a:r>
            <a:r>
              <a:rPr lang="es-ES_tradnl" sz="1600" b="1" spc="-170" noProof="0" dirty="0">
                <a:solidFill>
                  <a:srgbClr val="17406C"/>
                </a:solidFill>
                <a:latin typeface="Verdana"/>
                <a:cs typeface="Verdana"/>
              </a:rPr>
              <a:t> </a:t>
            </a:r>
            <a:r>
              <a:rPr lang="es-ES_tradnl" sz="1600" b="1" spc="-75" noProof="0" dirty="0">
                <a:solidFill>
                  <a:srgbClr val="17406C"/>
                </a:solidFill>
                <a:latin typeface="Verdana"/>
                <a:cs typeface="Verdana"/>
              </a:rPr>
              <a:t>de</a:t>
            </a:r>
            <a:r>
              <a:rPr lang="es-ES_tradnl" sz="1600" b="1" spc="-180" noProof="0" dirty="0">
                <a:solidFill>
                  <a:srgbClr val="17406C"/>
                </a:solidFill>
                <a:latin typeface="Verdana"/>
                <a:cs typeface="Verdana"/>
              </a:rPr>
              <a:t> </a:t>
            </a:r>
            <a:r>
              <a:rPr lang="es-ES_tradnl" sz="1600" b="1" spc="-5" noProof="0" dirty="0">
                <a:solidFill>
                  <a:srgbClr val="17406C"/>
                </a:solidFill>
                <a:latin typeface="Verdana"/>
                <a:cs typeface="Verdana"/>
              </a:rPr>
              <a:t>C</a:t>
            </a:r>
            <a:r>
              <a:rPr lang="es-ES_tradnl" sz="1600" b="1" spc="-90" noProof="0" dirty="0">
                <a:solidFill>
                  <a:srgbClr val="17406C"/>
                </a:solidFill>
                <a:latin typeface="Verdana"/>
                <a:cs typeface="Verdana"/>
              </a:rPr>
              <a:t>o</a:t>
            </a:r>
            <a:r>
              <a:rPr lang="es-ES_tradnl" sz="1600" b="1" spc="-105" noProof="0" dirty="0">
                <a:solidFill>
                  <a:srgbClr val="17406C"/>
                </a:solidFill>
                <a:latin typeface="Verdana"/>
                <a:cs typeface="Verdana"/>
              </a:rPr>
              <a:t>n</a:t>
            </a:r>
            <a:r>
              <a:rPr lang="es-ES_tradnl" sz="1600" b="1" spc="-114" noProof="0" dirty="0">
                <a:solidFill>
                  <a:srgbClr val="17406C"/>
                </a:solidFill>
                <a:latin typeface="Verdana"/>
                <a:cs typeface="Verdana"/>
              </a:rPr>
              <a:t>tr</a:t>
            </a:r>
            <a:r>
              <a:rPr lang="es-ES_tradnl" sz="1600" b="1" spc="-170" noProof="0" dirty="0">
                <a:solidFill>
                  <a:srgbClr val="17406C"/>
                </a:solidFill>
                <a:latin typeface="Verdana"/>
                <a:cs typeface="Verdana"/>
              </a:rPr>
              <a:t>o</a:t>
            </a:r>
            <a:r>
              <a:rPr lang="es-ES_tradnl" sz="1600" b="1" spc="-135" noProof="0" dirty="0">
                <a:solidFill>
                  <a:srgbClr val="17406C"/>
                </a:solidFill>
                <a:latin typeface="Verdana"/>
                <a:cs typeface="Verdana"/>
              </a:rPr>
              <a:t>l</a:t>
            </a:r>
            <a:r>
              <a:rPr lang="es-ES_tradnl" sz="1600" b="1" spc="-130" noProof="0" dirty="0">
                <a:solidFill>
                  <a:srgbClr val="17406C"/>
                </a:solidFill>
                <a:latin typeface="Verdana"/>
                <a:cs typeface="Verdana"/>
              </a:rPr>
              <a:t> </a:t>
            </a:r>
            <a:r>
              <a:rPr lang="es-ES_tradnl" sz="1600" b="1" spc="-280" noProof="0" dirty="0">
                <a:solidFill>
                  <a:srgbClr val="17406C"/>
                </a:solidFill>
                <a:latin typeface="Verdana"/>
                <a:cs typeface="Verdana"/>
              </a:rPr>
              <a:t>I</a:t>
            </a:r>
            <a:r>
              <a:rPr lang="es-ES_tradnl" sz="1600" b="1" spc="-375" noProof="0" dirty="0">
                <a:solidFill>
                  <a:srgbClr val="17406C"/>
                </a:solidFill>
                <a:latin typeface="Verdana"/>
                <a:cs typeface="Verdana"/>
              </a:rPr>
              <a:t>n</a:t>
            </a:r>
            <a:r>
              <a:rPr lang="es-ES_tradnl" sz="1600" b="1" spc="-135" noProof="0" dirty="0">
                <a:solidFill>
                  <a:srgbClr val="17406C"/>
                </a:solidFill>
                <a:latin typeface="Verdana"/>
                <a:cs typeface="Verdana"/>
              </a:rPr>
              <a:t>te</a:t>
            </a:r>
            <a:r>
              <a:rPr lang="es-ES_tradnl" sz="1600" b="1" spc="-130" noProof="0" dirty="0">
                <a:solidFill>
                  <a:srgbClr val="17406C"/>
                </a:solidFill>
                <a:latin typeface="Verdana"/>
                <a:cs typeface="Verdana"/>
              </a:rPr>
              <a:t>r</a:t>
            </a:r>
            <a:r>
              <a:rPr lang="es-ES_tradnl" sz="1600" b="1" spc="-90" noProof="0" dirty="0">
                <a:solidFill>
                  <a:srgbClr val="17406C"/>
                </a:solidFill>
                <a:latin typeface="Verdana"/>
                <a:cs typeface="Verdana"/>
              </a:rPr>
              <a:t>no</a:t>
            </a:r>
            <a:endParaRPr lang="es-ES_tradnl" sz="1600" noProof="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3801" y="550337"/>
            <a:ext cx="10481266" cy="350737"/>
          </a:xfrm>
          <a:prstGeom prst="rect">
            <a:avLst/>
          </a:prstGeom>
        </p:spPr>
        <p:txBody>
          <a:bodyPr vert="horz" wrap="square" lIns="0" tIns="12065" rIns="0" bIns="0" rtlCol="0">
            <a:spAutoFit/>
          </a:bodyPr>
          <a:lstStyle/>
          <a:p>
            <a:pPr marL="12700">
              <a:lnSpc>
                <a:spcPct val="100000"/>
              </a:lnSpc>
              <a:spcBef>
                <a:spcPts val="95"/>
              </a:spcBef>
            </a:pPr>
            <a:r>
              <a:rPr lang="es-ES_tradnl" sz="2200" spc="-185" noProof="0" dirty="0">
                <a:solidFill>
                  <a:srgbClr val="000000"/>
                </a:solidFill>
              </a:rPr>
              <a:t>SEGU</a:t>
            </a:r>
            <a:r>
              <a:rPr lang="es-ES_tradnl" sz="2200" spc="-145" noProof="0" dirty="0">
                <a:solidFill>
                  <a:srgbClr val="000000"/>
                </a:solidFill>
              </a:rPr>
              <a:t>I</a:t>
            </a:r>
            <a:r>
              <a:rPr lang="es-ES_tradnl" sz="2200" spc="-135" noProof="0" dirty="0">
                <a:solidFill>
                  <a:srgbClr val="000000"/>
                </a:solidFill>
              </a:rPr>
              <a:t>MIENTO</a:t>
            </a:r>
            <a:r>
              <a:rPr lang="es-ES_tradnl" sz="2200" spc="-100" noProof="0" dirty="0">
                <a:solidFill>
                  <a:srgbClr val="000000"/>
                </a:solidFill>
              </a:rPr>
              <a:t> </a:t>
            </a:r>
            <a:r>
              <a:rPr lang="es-ES_tradnl" sz="2200" spc="-65" noProof="0" dirty="0">
                <a:solidFill>
                  <a:srgbClr val="000000"/>
                </a:solidFill>
              </a:rPr>
              <a:t>A</a:t>
            </a:r>
            <a:r>
              <a:rPr lang="es-ES_tradnl" sz="2200" spc="-135" noProof="0" dirty="0">
                <a:solidFill>
                  <a:srgbClr val="000000"/>
                </a:solidFill>
              </a:rPr>
              <a:t> </a:t>
            </a:r>
            <a:r>
              <a:rPr lang="es-ES_tradnl" sz="2200" spc="-114" noProof="0" dirty="0">
                <a:solidFill>
                  <a:srgbClr val="000000"/>
                </a:solidFill>
              </a:rPr>
              <a:t>LAS</a:t>
            </a:r>
            <a:r>
              <a:rPr lang="es-ES_tradnl" sz="2200" spc="-140" noProof="0" dirty="0">
                <a:solidFill>
                  <a:srgbClr val="000000"/>
                </a:solidFill>
              </a:rPr>
              <a:t> </a:t>
            </a:r>
            <a:r>
              <a:rPr lang="es-ES_tradnl" sz="2200" spc="-70" noProof="0" dirty="0">
                <a:solidFill>
                  <a:srgbClr val="000000"/>
                </a:solidFill>
              </a:rPr>
              <a:t>PQRSD</a:t>
            </a:r>
            <a:r>
              <a:rPr lang="es-ES_tradnl" sz="2200" spc="-120" noProof="0" dirty="0">
                <a:solidFill>
                  <a:srgbClr val="000000"/>
                </a:solidFill>
              </a:rPr>
              <a:t> </a:t>
            </a:r>
            <a:r>
              <a:rPr lang="es-ES_tradnl" sz="2200" spc="-75" noProof="0" dirty="0">
                <a:solidFill>
                  <a:srgbClr val="000000"/>
                </a:solidFill>
              </a:rPr>
              <a:t>RE</a:t>
            </a:r>
            <a:r>
              <a:rPr lang="es-ES_tradnl" sz="2200" spc="-160" noProof="0" dirty="0">
                <a:solidFill>
                  <a:srgbClr val="000000"/>
                </a:solidFill>
              </a:rPr>
              <a:t>CI</a:t>
            </a:r>
            <a:r>
              <a:rPr lang="es-ES_tradnl" sz="2200" spc="-200" noProof="0" dirty="0">
                <a:solidFill>
                  <a:srgbClr val="000000"/>
                </a:solidFill>
              </a:rPr>
              <a:t>B</a:t>
            </a:r>
            <a:r>
              <a:rPr lang="es-ES_tradnl" sz="2200" spc="-185" noProof="0" dirty="0">
                <a:solidFill>
                  <a:srgbClr val="000000"/>
                </a:solidFill>
              </a:rPr>
              <a:t>ID</a:t>
            </a:r>
            <a:r>
              <a:rPr lang="es-ES_tradnl" sz="2200" spc="-220" noProof="0" dirty="0">
                <a:solidFill>
                  <a:srgbClr val="000000"/>
                </a:solidFill>
              </a:rPr>
              <a:t>A</a:t>
            </a:r>
            <a:r>
              <a:rPr lang="es-ES_tradnl" sz="2200" spc="-185" noProof="0" dirty="0">
                <a:solidFill>
                  <a:srgbClr val="000000"/>
                </a:solidFill>
              </a:rPr>
              <a:t>S</a:t>
            </a:r>
            <a:r>
              <a:rPr lang="es-ES_tradnl" sz="2200" spc="-110" noProof="0" dirty="0">
                <a:solidFill>
                  <a:srgbClr val="000000"/>
                </a:solidFill>
              </a:rPr>
              <a:t> </a:t>
            </a:r>
            <a:r>
              <a:rPr lang="es-ES_tradnl" sz="2200" spc="-60" noProof="0" dirty="0">
                <a:solidFill>
                  <a:srgbClr val="000000"/>
                </a:solidFill>
              </a:rPr>
              <a:t>EN</a:t>
            </a:r>
            <a:r>
              <a:rPr lang="es-ES_tradnl" sz="2200" spc="-130" noProof="0" dirty="0">
                <a:solidFill>
                  <a:srgbClr val="000000"/>
                </a:solidFill>
              </a:rPr>
              <a:t> </a:t>
            </a:r>
            <a:r>
              <a:rPr lang="es-ES_tradnl" sz="2200" spc="-60" noProof="0" dirty="0">
                <a:solidFill>
                  <a:srgbClr val="000000"/>
                </a:solidFill>
              </a:rPr>
              <a:t>EL</a:t>
            </a:r>
            <a:r>
              <a:rPr lang="es-ES_tradnl" sz="2200" spc="-140" noProof="0" dirty="0">
                <a:solidFill>
                  <a:srgbClr val="000000"/>
                </a:solidFill>
              </a:rPr>
              <a:t> </a:t>
            </a:r>
            <a:r>
              <a:rPr lang="es-ES_tradnl" sz="2200" spc="-140" dirty="0">
                <a:solidFill>
                  <a:srgbClr val="000000"/>
                </a:solidFill>
              </a:rPr>
              <a:t>PRIMER</a:t>
            </a:r>
            <a:r>
              <a:rPr lang="es-ES_tradnl" sz="2200" spc="-195" noProof="0" dirty="0">
                <a:solidFill>
                  <a:srgbClr val="000000"/>
                </a:solidFill>
              </a:rPr>
              <a:t> TRIM</a:t>
            </a:r>
            <a:r>
              <a:rPr lang="es-ES_tradnl" sz="2200" spc="-110" noProof="0" dirty="0">
                <a:solidFill>
                  <a:srgbClr val="000000"/>
                </a:solidFill>
              </a:rPr>
              <a:t>ESTRE</a:t>
            </a:r>
            <a:endParaRPr lang="es-ES_tradnl" sz="2200" noProof="0" dirty="0"/>
          </a:p>
        </p:txBody>
      </p:sp>
      <p:sp>
        <p:nvSpPr>
          <p:cNvPr id="4" name="object 4"/>
          <p:cNvSpPr/>
          <p:nvPr/>
        </p:nvSpPr>
        <p:spPr>
          <a:xfrm flipV="1">
            <a:off x="423801" y="1005303"/>
            <a:ext cx="9939399" cy="45719"/>
          </a:xfrm>
          <a:custGeom>
            <a:avLst/>
            <a:gdLst/>
            <a:ahLst/>
            <a:cxnLst/>
            <a:rect l="l" t="t" r="r" b="b"/>
            <a:pathLst>
              <a:path w="8389620" h="56515">
                <a:moveTo>
                  <a:pt x="8389620" y="0"/>
                </a:moveTo>
                <a:lnTo>
                  <a:pt x="0" y="0"/>
                </a:lnTo>
                <a:lnTo>
                  <a:pt x="0" y="56387"/>
                </a:lnTo>
                <a:lnTo>
                  <a:pt x="8389620" y="56387"/>
                </a:lnTo>
                <a:lnTo>
                  <a:pt x="8389620" y="0"/>
                </a:lnTo>
                <a:close/>
              </a:path>
            </a:pathLst>
          </a:custGeom>
          <a:solidFill>
            <a:srgbClr val="0AD0D9"/>
          </a:solidFill>
        </p:spPr>
        <p:txBody>
          <a:bodyPr wrap="square" lIns="0" tIns="0" rIns="0" bIns="0" rtlCol="0"/>
          <a:lstStyle/>
          <a:p>
            <a:endParaRPr lang="es-ES_tradnl" noProof="0" dirty="0"/>
          </a:p>
        </p:txBody>
      </p:sp>
      <p:sp>
        <p:nvSpPr>
          <p:cNvPr id="31" name="CuadroTexto 30">
            <a:extLst>
              <a:ext uri="{FF2B5EF4-FFF2-40B4-BE49-F238E27FC236}">
                <a16:creationId xmlns:a16="http://schemas.microsoft.com/office/drawing/2014/main" id="{1DAC088B-7B5F-2BD8-2437-7BFDE40976A0}"/>
              </a:ext>
            </a:extLst>
          </p:cNvPr>
          <p:cNvSpPr txBox="1"/>
          <p:nvPr/>
        </p:nvSpPr>
        <p:spPr>
          <a:xfrm>
            <a:off x="5886450" y="1500188"/>
            <a:ext cx="184731" cy="369332"/>
          </a:xfrm>
          <a:prstGeom prst="rect">
            <a:avLst/>
          </a:prstGeom>
          <a:noFill/>
        </p:spPr>
        <p:txBody>
          <a:bodyPr wrap="none" rtlCol="0">
            <a:spAutoFit/>
          </a:bodyPr>
          <a:lstStyle/>
          <a:p>
            <a:endParaRPr lang="es-ES_tradnl" noProof="0" dirty="0">
              <a:highlight>
                <a:srgbClr val="FFFF00"/>
              </a:highlight>
            </a:endParaRPr>
          </a:p>
        </p:txBody>
      </p:sp>
      <p:sp>
        <p:nvSpPr>
          <p:cNvPr id="32" name="CuadroTexto 31">
            <a:extLst>
              <a:ext uri="{FF2B5EF4-FFF2-40B4-BE49-F238E27FC236}">
                <a16:creationId xmlns:a16="http://schemas.microsoft.com/office/drawing/2014/main" id="{6879C72B-A36F-28AA-83EC-AD5834E1C16C}"/>
              </a:ext>
            </a:extLst>
          </p:cNvPr>
          <p:cNvSpPr txBox="1"/>
          <p:nvPr/>
        </p:nvSpPr>
        <p:spPr>
          <a:xfrm>
            <a:off x="5886450" y="1626732"/>
            <a:ext cx="5458883" cy="3416320"/>
          </a:xfrm>
          <a:prstGeom prst="rect">
            <a:avLst/>
          </a:prstGeom>
          <a:noFill/>
        </p:spPr>
        <p:txBody>
          <a:bodyPr wrap="square">
            <a:spAutoFit/>
          </a:bodyPr>
          <a:lstStyle/>
          <a:p>
            <a:pPr algn="l" fontAlgn="ctr"/>
            <a:r>
              <a:rPr lang="es-ES_tradnl" sz="1800" u="none" strike="noStrike" noProof="0" dirty="0">
                <a:effectLst/>
              </a:rPr>
              <a:t>Durante el </a:t>
            </a:r>
            <a:r>
              <a:rPr lang="es-ES_tradnl" dirty="0"/>
              <a:t>Primer</a:t>
            </a:r>
            <a:r>
              <a:rPr lang="es-ES_tradnl" sz="1800" u="none" strike="noStrike" noProof="0" dirty="0">
                <a:effectLst/>
              </a:rPr>
              <a:t> trimestre del año 2026, la entidad recibió a través de ventanilla única un total de </a:t>
            </a:r>
            <a:r>
              <a:rPr lang="es-ES_tradnl" noProof="0" dirty="0"/>
              <a:t>188</a:t>
            </a:r>
            <a:r>
              <a:rPr lang="es-ES_tradnl" sz="1800" u="none" strike="noStrike" noProof="0" dirty="0">
                <a:effectLst/>
              </a:rPr>
              <a:t> solicitudes clasificadas como peticiones, quejas y reclamos (PQRS), de las cuales:</a:t>
            </a:r>
          </a:p>
          <a:p>
            <a:pPr algn="l" fontAlgn="ctr"/>
            <a:endParaRPr lang="es-ES_tradnl" sz="1800" u="none" strike="noStrike" noProof="0" dirty="0">
              <a:effectLst/>
            </a:endParaRPr>
          </a:p>
          <a:p>
            <a:pPr marL="285750" indent="-285750" algn="l" fontAlgn="ctr">
              <a:buFont typeface="Arial" panose="020B0604020202020204" pitchFamily="34" charset="0"/>
              <a:buChar char="•"/>
            </a:pPr>
            <a:r>
              <a:rPr lang="es-ES_tradnl" noProof="0" dirty="0"/>
              <a:t>188 </a:t>
            </a:r>
            <a:r>
              <a:rPr lang="es-ES_tradnl" sz="1800" u="none" strike="noStrike" noProof="0" dirty="0">
                <a:effectLst/>
              </a:rPr>
              <a:t>debieron responderse entre </a:t>
            </a:r>
            <a:r>
              <a:rPr lang="es-ES_tradnl" dirty="0"/>
              <a:t>ENERO</a:t>
            </a:r>
            <a:r>
              <a:rPr lang="es-ES_tradnl" sz="1800" u="none" strike="noStrike" noProof="0" dirty="0">
                <a:effectLst/>
              </a:rPr>
              <a:t> y </a:t>
            </a:r>
            <a:r>
              <a:rPr lang="es-ES_tradnl" dirty="0"/>
              <a:t>MARZO</a:t>
            </a:r>
            <a:r>
              <a:rPr lang="es-ES_tradnl" sz="1800" u="none" strike="noStrike" noProof="0" dirty="0">
                <a:effectLst/>
              </a:rPr>
              <a:t> de 2026. </a:t>
            </a:r>
            <a:endParaRPr lang="es-ES_tradnl" noProof="0" dirty="0"/>
          </a:p>
          <a:p>
            <a:pPr marL="285750" indent="-285750" algn="l" fontAlgn="ctr">
              <a:buFont typeface="Arial" panose="020B0604020202020204" pitchFamily="34" charset="0"/>
              <a:buChar char="•"/>
            </a:pPr>
            <a:r>
              <a:rPr lang="es-ES_tradnl" sz="1800" u="none" strike="noStrike" noProof="0" dirty="0">
                <a:effectLst/>
              </a:rPr>
              <a:t>El 71,24% (</a:t>
            </a:r>
            <a:r>
              <a:rPr lang="es-ES_tradnl" sz="1800" u="none" strike="noStrike" dirty="0">
                <a:effectLst/>
              </a:rPr>
              <a:t>134</a:t>
            </a:r>
            <a:r>
              <a:rPr lang="es-ES_tradnl" noProof="0" dirty="0"/>
              <a:t> </a:t>
            </a:r>
            <a:r>
              <a:rPr lang="es-ES_tradnl" sz="1800" u="none" strike="noStrike" noProof="0" dirty="0">
                <a:effectLst/>
              </a:rPr>
              <a:t>PQRS) se respondieron dentro de los términos establecidos para su trámite</a:t>
            </a:r>
            <a:r>
              <a:rPr lang="es-ES_tradnl" noProof="0" dirty="0"/>
              <a:t>. </a:t>
            </a:r>
          </a:p>
          <a:p>
            <a:pPr marL="285750" indent="-285750" algn="l" fontAlgn="ctr">
              <a:buFont typeface="Arial" panose="020B0604020202020204" pitchFamily="34" charset="0"/>
              <a:buChar char="•"/>
            </a:pPr>
            <a:r>
              <a:rPr lang="es-ES_tradnl" noProof="0" dirty="0"/>
              <a:t>E</a:t>
            </a:r>
            <a:r>
              <a:rPr lang="es-ES_tradnl" sz="1800" u="none" strike="noStrike" noProof="0" dirty="0">
                <a:effectLst/>
              </a:rPr>
              <a:t>l 13,82% (26 PQRS) están pendiente de respuesta.</a:t>
            </a:r>
          </a:p>
          <a:p>
            <a:pPr marL="285750" indent="-285750" algn="l" fontAlgn="ctr">
              <a:buFont typeface="Arial" panose="020B0604020202020204" pitchFamily="34" charset="0"/>
              <a:buChar char="•"/>
            </a:pPr>
            <a:r>
              <a:rPr lang="es-ES_tradnl" noProof="0" dirty="0"/>
              <a:t>E</a:t>
            </a:r>
            <a:r>
              <a:rPr lang="es-ES_tradnl" sz="1800" u="none" strike="noStrike" noProof="0" dirty="0">
                <a:effectLst/>
              </a:rPr>
              <a:t>l 14,89% (</a:t>
            </a:r>
            <a:r>
              <a:rPr lang="es-ES_tradnl" sz="1800" u="none" strike="noStrike" dirty="0">
                <a:effectLst/>
              </a:rPr>
              <a:t>28</a:t>
            </a:r>
            <a:r>
              <a:rPr lang="es-ES_tradnl" sz="1800" u="none" strike="noStrike" noProof="0" dirty="0">
                <a:effectLst/>
              </a:rPr>
              <a:t> PQRS) se respondieron extemporáneamente.</a:t>
            </a:r>
            <a:endParaRPr lang="es-ES_tradnl" noProof="0" dirty="0"/>
          </a:p>
        </p:txBody>
      </p:sp>
      <p:graphicFrame>
        <p:nvGraphicFramePr>
          <p:cNvPr id="2" name="Tabla 1">
            <a:extLst>
              <a:ext uri="{FF2B5EF4-FFF2-40B4-BE49-F238E27FC236}">
                <a16:creationId xmlns:a16="http://schemas.microsoft.com/office/drawing/2014/main" id="{37E45A27-7BCB-B51C-2262-7464160FBA48}"/>
              </a:ext>
            </a:extLst>
          </p:cNvPr>
          <p:cNvGraphicFramePr>
            <a:graphicFrameLocks noGrp="1"/>
          </p:cNvGraphicFramePr>
          <p:nvPr>
            <p:extLst>
              <p:ext uri="{D42A27DB-BD31-4B8C-83A1-F6EECF244321}">
                <p14:modId xmlns:p14="http://schemas.microsoft.com/office/powerpoint/2010/main" val="815616897"/>
              </p:ext>
            </p:extLst>
          </p:nvPr>
        </p:nvGraphicFramePr>
        <p:xfrm>
          <a:off x="612298" y="1803967"/>
          <a:ext cx="5178903" cy="3061850"/>
        </p:xfrm>
        <a:graphic>
          <a:graphicData uri="http://schemas.openxmlformats.org/drawingml/2006/table">
            <a:tbl>
              <a:tblPr/>
              <a:tblGrid>
                <a:gridCol w="2099875">
                  <a:extLst>
                    <a:ext uri="{9D8B030D-6E8A-4147-A177-3AD203B41FA5}">
                      <a16:colId xmlns:a16="http://schemas.microsoft.com/office/drawing/2014/main" val="540522276"/>
                    </a:ext>
                  </a:extLst>
                </a:gridCol>
                <a:gridCol w="769757">
                  <a:extLst>
                    <a:ext uri="{9D8B030D-6E8A-4147-A177-3AD203B41FA5}">
                      <a16:colId xmlns:a16="http://schemas.microsoft.com/office/drawing/2014/main" val="1958737630"/>
                    </a:ext>
                  </a:extLst>
                </a:gridCol>
                <a:gridCol w="769757">
                  <a:extLst>
                    <a:ext uri="{9D8B030D-6E8A-4147-A177-3AD203B41FA5}">
                      <a16:colId xmlns:a16="http://schemas.microsoft.com/office/drawing/2014/main" val="46083025"/>
                    </a:ext>
                  </a:extLst>
                </a:gridCol>
                <a:gridCol w="769757">
                  <a:extLst>
                    <a:ext uri="{9D8B030D-6E8A-4147-A177-3AD203B41FA5}">
                      <a16:colId xmlns:a16="http://schemas.microsoft.com/office/drawing/2014/main" val="2546362084"/>
                    </a:ext>
                  </a:extLst>
                </a:gridCol>
                <a:gridCol w="769757">
                  <a:extLst>
                    <a:ext uri="{9D8B030D-6E8A-4147-A177-3AD203B41FA5}">
                      <a16:colId xmlns:a16="http://schemas.microsoft.com/office/drawing/2014/main" val="945070607"/>
                    </a:ext>
                  </a:extLst>
                </a:gridCol>
              </a:tblGrid>
              <a:tr h="209863">
                <a:tc gridSpan="5">
                  <a:txBody>
                    <a:bodyPr/>
                    <a:lstStyle/>
                    <a:p>
                      <a:pPr algn="ctr" fontAlgn="ctr">
                        <a:buNone/>
                      </a:pPr>
                      <a:r>
                        <a:rPr lang="es-ES" sz="1050" b="1" i="0" u="none" strike="noStrike" dirty="0">
                          <a:solidFill>
                            <a:srgbClr val="FFFFFF"/>
                          </a:solidFill>
                          <a:effectLst/>
                          <a:latin typeface="Calibri" panose="020F0502020204030204" pitchFamily="34" charset="0"/>
                        </a:rPr>
                        <a:t>OPORTUNIDAD EN LA RESPUESTA</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07148174"/>
                  </a:ext>
                </a:extLst>
              </a:tr>
              <a:tr h="209863">
                <a:tc rowSpan="2">
                  <a:txBody>
                    <a:bodyPr/>
                    <a:lstStyle/>
                    <a:p>
                      <a:pPr algn="ctr" fontAlgn="ctr">
                        <a:buNone/>
                      </a:pPr>
                      <a:r>
                        <a:rPr lang="es-ES" sz="1050" b="1" i="0" u="none" strike="noStrike">
                          <a:solidFill>
                            <a:srgbClr val="000000"/>
                          </a:solidFill>
                          <a:effectLst/>
                          <a:latin typeface="Calibri" panose="020F0502020204030204" pitchFamily="34" charset="0"/>
                        </a:rPr>
                        <a:t>Tipo solicitud</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gridSpan="2">
                  <a:txBody>
                    <a:bodyPr/>
                    <a:lstStyle/>
                    <a:p>
                      <a:pPr algn="ctr" fontAlgn="ctr">
                        <a:buNone/>
                      </a:pPr>
                      <a:r>
                        <a:rPr lang="es-ES" sz="1050" b="1" i="0" u="none" strike="noStrike" dirty="0">
                          <a:solidFill>
                            <a:srgbClr val="000000"/>
                          </a:solidFill>
                          <a:effectLst/>
                          <a:latin typeface="Calibri" panose="020F0502020204030204" pitchFamily="34" charset="0"/>
                        </a:rPr>
                        <a:t>¿Respuesta oportuna?</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hMerge="1">
                  <a:txBody>
                    <a:bodyPr/>
                    <a:lstStyle/>
                    <a:p>
                      <a:endParaRPr lang="es-ES"/>
                    </a:p>
                  </a:txBody>
                  <a:tcPr/>
                </a:tc>
                <a:tc rowSpan="2">
                  <a:txBody>
                    <a:bodyPr/>
                    <a:lstStyle/>
                    <a:p>
                      <a:pPr algn="ctr" fontAlgn="ctr">
                        <a:buNone/>
                      </a:pPr>
                      <a:r>
                        <a:rPr lang="es-ES" sz="1050" b="1" i="0" u="none" strike="noStrike">
                          <a:solidFill>
                            <a:srgbClr val="000000"/>
                          </a:solidFill>
                          <a:effectLst/>
                          <a:latin typeface="Calibri" panose="020F0502020204030204" pitchFamily="34" charset="0"/>
                        </a:rPr>
                        <a:t>Pendiente respuesta</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rowSpan="2">
                  <a:txBody>
                    <a:bodyPr/>
                    <a:lstStyle/>
                    <a:p>
                      <a:pPr algn="ctr" fontAlgn="ctr">
                        <a:buNone/>
                      </a:pPr>
                      <a:r>
                        <a:rPr lang="es-ES" sz="1050" b="1" i="0" u="none" strike="noStrike" dirty="0">
                          <a:solidFill>
                            <a:srgbClr val="000000"/>
                          </a:solidFill>
                          <a:effectLst/>
                          <a:latin typeface="Calibri" panose="020F0502020204030204" pitchFamily="34" charset="0"/>
                        </a:rPr>
                        <a:t>Total general</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1959525127"/>
                  </a:ext>
                </a:extLst>
              </a:tr>
              <a:tr h="202469">
                <a:tc vMerge="1">
                  <a:txBody>
                    <a:bodyPr/>
                    <a:lstStyle/>
                    <a:p>
                      <a:endParaRPr lang="es-ES"/>
                    </a:p>
                  </a:txBody>
                  <a:tcPr/>
                </a:tc>
                <a:tc>
                  <a:txBody>
                    <a:bodyPr/>
                    <a:lstStyle/>
                    <a:p>
                      <a:pPr algn="ctr" fontAlgn="ctr">
                        <a:buNone/>
                      </a:pPr>
                      <a:r>
                        <a:rPr lang="es-ES" sz="1050" b="1" i="0" u="none" strike="noStrike">
                          <a:solidFill>
                            <a:srgbClr val="000000"/>
                          </a:solidFill>
                          <a:effectLst/>
                          <a:latin typeface="Calibri" panose="020F0502020204030204" pitchFamily="34" charset="0"/>
                        </a:rPr>
                        <a:t>NO</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50" b="1" i="0" u="none" strike="noStrike" dirty="0">
                          <a:solidFill>
                            <a:srgbClr val="000000"/>
                          </a:solidFill>
                          <a:effectLst/>
                          <a:latin typeface="Calibri" panose="020F0502020204030204" pitchFamily="34" charset="0"/>
                        </a:rPr>
                        <a:t>SI</a:t>
                      </a:r>
                    </a:p>
                  </a:txBody>
                  <a:tcPr marL="8172" marR="8172" marT="817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vMerge="1">
                  <a:txBody>
                    <a:bodyPr/>
                    <a:lstStyle/>
                    <a:p>
                      <a:endParaRPr lang="es-ES"/>
                    </a:p>
                  </a:txBody>
                  <a:tcPr/>
                </a:tc>
                <a:tc vMerge="1">
                  <a:txBody>
                    <a:bodyPr/>
                    <a:lstStyle/>
                    <a:p>
                      <a:endParaRPr lang="es-ES"/>
                    </a:p>
                  </a:txBody>
                  <a:tcPr/>
                </a:tc>
                <a:extLst>
                  <a:ext uri="{0D108BD9-81ED-4DB2-BD59-A6C34878D82A}">
                    <a16:rowId xmlns:a16="http://schemas.microsoft.com/office/drawing/2014/main" val="3332947849"/>
                  </a:ext>
                </a:extLst>
              </a:tr>
              <a:tr h="445959">
                <a:tc>
                  <a:txBody>
                    <a:bodyPr/>
                    <a:lstStyle/>
                    <a:p>
                      <a:pPr algn="ctr" fontAlgn="b">
                        <a:buNone/>
                      </a:pPr>
                      <a:r>
                        <a:rPr lang="es-ES" sz="1100" b="1" i="0" u="none" strike="noStrike" dirty="0">
                          <a:solidFill>
                            <a:srgbClr val="000000"/>
                          </a:solidFill>
                          <a:effectLst/>
                          <a:latin typeface="Calibri" panose="020F0502020204030204" pitchFamily="34" charset="0"/>
                        </a:rPr>
                        <a:t>DIRECTOR ADMINISTRATIVO Y FINANCIERO</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2</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16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18</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5985439"/>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DIRECTOR DE OPERACIONES</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2</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55</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57</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4081330"/>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DIRECTOR DE PLANEACIÓN</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10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1</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10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35918266"/>
                  </a:ext>
                </a:extLst>
              </a:tr>
              <a:tr h="445959">
                <a:tc>
                  <a:txBody>
                    <a:bodyPr/>
                    <a:lstStyle/>
                    <a:p>
                      <a:pPr algn="ctr" fontAlgn="b">
                        <a:buNone/>
                      </a:pPr>
                      <a:r>
                        <a:rPr lang="es-ES" sz="1100" b="1" i="0" u="none" strike="noStrike" dirty="0">
                          <a:solidFill>
                            <a:srgbClr val="000000"/>
                          </a:solidFill>
                          <a:effectLst/>
                          <a:latin typeface="Calibri" panose="020F0502020204030204" pitchFamily="34" charset="0"/>
                        </a:rPr>
                        <a:t>DIRECTOR DE PROYECTOS Y MEDIO AMBIENTE</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26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42</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0944489"/>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DIRECTOR JURIDICO</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5</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5</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238639"/>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CONTROL INTERNO</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1</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8151372"/>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GERENTE</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100" b="0" i="0" u="none" strike="noStrike">
                          <a:solidFill>
                            <a:srgbClr val="000000"/>
                          </a:solidFill>
                          <a:effectLst/>
                          <a:latin typeface="Calibri" panose="020F0502020204030204" pitchFamily="34" charset="0"/>
                        </a:rPr>
                        <a:t>3</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30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0</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33</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0169753"/>
                  </a:ext>
                </a:extLst>
              </a:tr>
              <a:tr h="222979">
                <a:tc>
                  <a:txBody>
                    <a:bodyPr/>
                    <a:lstStyle/>
                    <a:p>
                      <a:pPr algn="ctr" fontAlgn="b">
                        <a:buNone/>
                      </a:pPr>
                      <a:r>
                        <a:rPr lang="es-ES" sz="1100" b="1" i="0" u="none" strike="noStrike" dirty="0">
                          <a:solidFill>
                            <a:srgbClr val="000000"/>
                          </a:solidFill>
                          <a:effectLst/>
                          <a:latin typeface="Calibri" panose="020F0502020204030204" pitchFamily="34" charset="0"/>
                        </a:rPr>
                        <a:t>PENDIENTE TRAMITE</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100" b="0" i="0" u="none" strike="noStrike">
                          <a:solidFill>
                            <a:srgbClr val="000000"/>
                          </a:solidFill>
                          <a:effectLst/>
                          <a:latin typeface="Calibri" panose="020F0502020204030204" pitchFamily="34" charset="0"/>
                        </a:rPr>
                        <a:t> </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 </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a:solidFill>
                            <a:srgbClr val="000000"/>
                          </a:solidFill>
                          <a:effectLst/>
                          <a:latin typeface="Calibri" panose="020F0502020204030204" pitchFamily="34" charset="0"/>
                        </a:rPr>
                        <a:t>26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050" b="0" i="0" u="none" strike="noStrike" dirty="0">
                          <a:solidFill>
                            <a:srgbClr val="000000"/>
                          </a:solidFill>
                          <a:effectLst/>
                          <a:latin typeface="Calibri" panose="020F0502020204030204" pitchFamily="34" charset="0"/>
                        </a:rPr>
                        <a:t>26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3490906"/>
                  </a:ext>
                </a:extLst>
              </a:tr>
              <a:tr h="209863">
                <a:tc>
                  <a:txBody>
                    <a:bodyPr/>
                    <a:lstStyle/>
                    <a:p>
                      <a:pPr algn="ctr" fontAlgn="b">
                        <a:buNone/>
                      </a:pPr>
                      <a:r>
                        <a:rPr lang="es-ES" sz="1050" b="1" i="0" u="none" strike="noStrike">
                          <a:solidFill>
                            <a:srgbClr val="000000"/>
                          </a:solidFill>
                          <a:effectLst/>
                          <a:latin typeface="Calibri" panose="020F0502020204030204" pitchFamily="34" charset="0"/>
                        </a:rPr>
                        <a:t>Total general</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buNone/>
                      </a:pPr>
                      <a:r>
                        <a:rPr lang="es-ES" sz="1050" b="1" i="0" u="none" strike="noStrike">
                          <a:solidFill>
                            <a:srgbClr val="000000"/>
                          </a:solidFill>
                          <a:effectLst/>
                          <a:latin typeface="Calibri" panose="020F0502020204030204" pitchFamily="34" charset="0"/>
                        </a:rPr>
                        <a:t>28</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buNone/>
                      </a:pPr>
                      <a:r>
                        <a:rPr lang="es-ES" sz="1050" b="1" i="0" u="none" strike="noStrike">
                          <a:solidFill>
                            <a:srgbClr val="000000"/>
                          </a:solidFill>
                          <a:effectLst/>
                          <a:latin typeface="Calibri" panose="020F0502020204030204" pitchFamily="34" charset="0"/>
                        </a:rPr>
                        <a:t>134</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buNone/>
                      </a:pPr>
                      <a:r>
                        <a:rPr lang="es-ES" sz="1050" b="1" i="0" u="none" strike="noStrike">
                          <a:solidFill>
                            <a:srgbClr val="000000"/>
                          </a:solidFill>
                          <a:effectLst/>
                          <a:latin typeface="Calibri" panose="020F0502020204030204" pitchFamily="34" charset="0"/>
                        </a:rPr>
                        <a:t>26</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b">
                        <a:buNone/>
                      </a:pPr>
                      <a:r>
                        <a:rPr lang="es-ES" sz="1050" b="1" i="0" u="none" strike="noStrike" dirty="0">
                          <a:solidFill>
                            <a:srgbClr val="000000"/>
                          </a:solidFill>
                          <a:effectLst/>
                          <a:latin typeface="Calibri" panose="020F0502020204030204" pitchFamily="34" charset="0"/>
                        </a:rPr>
                        <a:t>188</a:t>
                      </a:r>
                    </a:p>
                  </a:txBody>
                  <a:tcPr marL="8172" marR="8172" marT="81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436518289"/>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86599" y="390289"/>
            <a:ext cx="81743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70" noProof="0" dirty="0">
                <a:solidFill>
                  <a:srgbClr val="000000"/>
                </a:solidFill>
              </a:rPr>
              <a:t>PQRSD</a:t>
            </a:r>
            <a:r>
              <a:rPr lang="es-ES_tradnl" sz="2200" spc="-120" noProof="0" dirty="0">
                <a:solidFill>
                  <a:srgbClr val="000000"/>
                </a:solidFill>
              </a:rPr>
              <a:t> </a:t>
            </a:r>
            <a:r>
              <a:rPr lang="es-ES_tradnl" sz="2200" spc="-160" noProof="0" dirty="0">
                <a:solidFill>
                  <a:srgbClr val="000000"/>
                </a:solidFill>
              </a:rPr>
              <a:t>RECIBIDAS</a:t>
            </a:r>
            <a:r>
              <a:rPr lang="es-ES_tradnl" sz="2200" spc="-110" noProof="0" dirty="0">
                <a:solidFill>
                  <a:srgbClr val="000000"/>
                </a:solidFill>
              </a:rPr>
              <a:t> </a:t>
            </a:r>
            <a:r>
              <a:rPr lang="es-ES_tradnl" sz="2200" spc="-170" noProof="0" dirty="0">
                <a:solidFill>
                  <a:srgbClr val="000000"/>
                </a:solidFill>
              </a:rPr>
              <a:t>Y</a:t>
            </a:r>
            <a:r>
              <a:rPr lang="es-ES_tradnl" sz="2200" spc="-150" noProof="0" dirty="0">
                <a:solidFill>
                  <a:srgbClr val="000000"/>
                </a:solidFill>
              </a:rPr>
              <a:t> </a:t>
            </a:r>
            <a:r>
              <a:rPr lang="es-ES_tradnl" sz="2200" spc="-140" noProof="0" dirty="0">
                <a:solidFill>
                  <a:srgbClr val="000000"/>
                </a:solidFill>
              </a:rPr>
              <a:t>TRAMITADAS</a:t>
            </a:r>
            <a:r>
              <a:rPr lang="es-ES_tradnl" sz="2200" spc="-110" noProof="0" dirty="0">
                <a:solidFill>
                  <a:srgbClr val="000000"/>
                </a:solidFill>
              </a:rPr>
              <a:t> </a:t>
            </a:r>
            <a:r>
              <a:rPr lang="es-ES_tradnl" sz="2200" spc="-55" noProof="0" dirty="0">
                <a:solidFill>
                  <a:srgbClr val="000000"/>
                </a:solidFill>
              </a:rPr>
              <a:t>POR</a:t>
            </a:r>
            <a:r>
              <a:rPr lang="es-ES_tradnl" sz="2200" spc="-130" noProof="0" dirty="0">
                <a:solidFill>
                  <a:srgbClr val="000000"/>
                </a:solidFill>
              </a:rPr>
              <a:t> </a:t>
            </a:r>
            <a:r>
              <a:rPr lang="es-ES_tradnl" sz="2200" spc="-90" noProof="0" dirty="0">
                <a:solidFill>
                  <a:srgbClr val="000000"/>
                </a:solidFill>
              </a:rPr>
              <a:t>DEPENDENCIAS</a:t>
            </a:r>
            <a:endParaRPr lang="es-ES_tradnl" sz="2200" noProof="0" dirty="0"/>
          </a:p>
        </p:txBody>
      </p:sp>
      <p:sp>
        <p:nvSpPr>
          <p:cNvPr id="4" name="object 4"/>
          <p:cNvSpPr/>
          <p:nvPr/>
        </p:nvSpPr>
        <p:spPr>
          <a:xfrm>
            <a:off x="486599" y="879675"/>
            <a:ext cx="8318500" cy="45720"/>
          </a:xfrm>
          <a:custGeom>
            <a:avLst/>
            <a:gdLst/>
            <a:ahLst/>
            <a:cxnLst/>
            <a:rect l="l" t="t" r="r" b="b"/>
            <a:pathLst>
              <a:path w="8318500" h="45720">
                <a:moveTo>
                  <a:pt x="8317992" y="0"/>
                </a:moveTo>
                <a:lnTo>
                  <a:pt x="0" y="0"/>
                </a:lnTo>
                <a:lnTo>
                  <a:pt x="0" y="45720"/>
                </a:lnTo>
                <a:lnTo>
                  <a:pt x="8317992" y="45720"/>
                </a:lnTo>
                <a:lnTo>
                  <a:pt x="8317992" y="0"/>
                </a:lnTo>
                <a:close/>
              </a:path>
            </a:pathLst>
          </a:custGeom>
          <a:solidFill>
            <a:srgbClr val="0AD0D9"/>
          </a:solidFill>
        </p:spPr>
        <p:txBody>
          <a:bodyPr wrap="square" lIns="0" tIns="0" rIns="0" bIns="0" rtlCol="0"/>
          <a:lstStyle/>
          <a:p>
            <a:endParaRPr lang="es-ES_tradnl" noProof="0" dirty="0"/>
          </a:p>
        </p:txBody>
      </p:sp>
      <p:graphicFrame>
        <p:nvGraphicFramePr>
          <p:cNvPr id="2" name="Tabla 1">
            <a:extLst>
              <a:ext uri="{FF2B5EF4-FFF2-40B4-BE49-F238E27FC236}">
                <a16:creationId xmlns:a16="http://schemas.microsoft.com/office/drawing/2014/main" id="{8056252A-A923-3C68-3745-03C638903676}"/>
              </a:ext>
            </a:extLst>
          </p:cNvPr>
          <p:cNvGraphicFramePr>
            <a:graphicFrameLocks noGrp="1"/>
          </p:cNvGraphicFramePr>
          <p:nvPr>
            <p:extLst>
              <p:ext uri="{D42A27DB-BD31-4B8C-83A1-F6EECF244321}">
                <p14:modId xmlns:p14="http://schemas.microsoft.com/office/powerpoint/2010/main" val="530201682"/>
              </p:ext>
            </p:extLst>
          </p:nvPr>
        </p:nvGraphicFramePr>
        <p:xfrm>
          <a:off x="486599" y="1791867"/>
          <a:ext cx="5714998" cy="2801607"/>
        </p:xfrm>
        <a:graphic>
          <a:graphicData uri="http://schemas.openxmlformats.org/drawingml/2006/table">
            <a:tbl>
              <a:tblPr/>
              <a:tblGrid>
                <a:gridCol w="1276613">
                  <a:extLst>
                    <a:ext uri="{9D8B030D-6E8A-4147-A177-3AD203B41FA5}">
                      <a16:colId xmlns:a16="http://schemas.microsoft.com/office/drawing/2014/main" val="2038814518"/>
                    </a:ext>
                  </a:extLst>
                </a:gridCol>
                <a:gridCol w="705922">
                  <a:extLst>
                    <a:ext uri="{9D8B030D-6E8A-4147-A177-3AD203B41FA5}">
                      <a16:colId xmlns:a16="http://schemas.microsoft.com/office/drawing/2014/main" val="3758978522"/>
                    </a:ext>
                  </a:extLst>
                </a:gridCol>
                <a:gridCol w="705922">
                  <a:extLst>
                    <a:ext uri="{9D8B030D-6E8A-4147-A177-3AD203B41FA5}">
                      <a16:colId xmlns:a16="http://schemas.microsoft.com/office/drawing/2014/main" val="793723147"/>
                    </a:ext>
                  </a:extLst>
                </a:gridCol>
                <a:gridCol w="705922">
                  <a:extLst>
                    <a:ext uri="{9D8B030D-6E8A-4147-A177-3AD203B41FA5}">
                      <a16:colId xmlns:a16="http://schemas.microsoft.com/office/drawing/2014/main" val="3292300455"/>
                    </a:ext>
                  </a:extLst>
                </a:gridCol>
                <a:gridCol w="705922">
                  <a:extLst>
                    <a:ext uri="{9D8B030D-6E8A-4147-A177-3AD203B41FA5}">
                      <a16:colId xmlns:a16="http://schemas.microsoft.com/office/drawing/2014/main" val="148530223"/>
                    </a:ext>
                  </a:extLst>
                </a:gridCol>
                <a:gridCol w="705922">
                  <a:extLst>
                    <a:ext uri="{9D8B030D-6E8A-4147-A177-3AD203B41FA5}">
                      <a16:colId xmlns:a16="http://schemas.microsoft.com/office/drawing/2014/main" val="2729852066"/>
                    </a:ext>
                  </a:extLst>
                </a:gridCol>
                <a:gridCol w="908775">
                  <a:extLst>
                    <a:ext uri="{9D8B030D-6E8A-4147-A177-3AD203B41FA5}">
                      <a16:colId xmlns:a16="http://schemas.microsoft.com/office/drawing/2014/main" val="773487084"/>
                    </a:ext>
                  </a:extLst>
                </a:gridCol>
              </a:tblGrid>
              <a:tr h="158773">
                <a:tc gridSpan="7">
                  <a:txBody>
                    <a:bodyPr/>
                    <a:lstStyle/>
                    <a:p>
                      <a:pPr algn="ctr" fontAlgn="ctr">
                        <a:buNone/>
                      </a:pPr>
                      <a:r>
                        <a:rPr lang="es-ES" sz="1000" b="1" i="0" u="none" strike="noStrike" dirty="0">
                          <a:solidFill>
                            <a:srgbClr val="FFFFFF"/>
                          </a:solidFill>
                          <a:effectLst/>
                          <a:latin typeface="Calibri" panose="020F0502020204030204" pitchFamily="34" charset="0"/>
                        </a:rPr>
                        <a:t>ÁREA QUE TRAMITA</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3772155565"/>
                  </a:ext>
                </a:extLst>
              </a:tr>
              <a:tr h="476318">
                <a:tc>
                  <a:txBody>
                    <a:bodyPr/>
                    <a:lstStyle/>
                    <a:p>
                      <a:pPr algn="ctr" fontAlgn="ctr">
                        <a:buNone/>
                      </a:pPr>
                      <a:r>
                        <a:rPr lang="es-ES" sz="1000" b="1" i="0" u="none" strike="noStrike">
                          <a:solidFill>
                            <a:srgbClr val="000000"/>
                          </a:solidFill>
                          <a:effectLst/>
                          <a:latin typeface="Calibri" panose="020F0502020204030204" pitchFamily="34" charset="0"/>
                        </a:rPr>
                        <a:t>Tramitado por</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Petición de información</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Petición de Interés General</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a:solidFill>
                            <a:srgbClr val="000000"/>
                          </a:solidFill>
                          <a:effectLst/>
                          <a:latin typeface="Calibri" panose="020F0502020204030204" pitchFamily="34" charset="0"/>
                        </a:rPr>
                        <a:t>Petición de Interés Particular</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a:solidFill>
                            <a:srgbClr val="000000"/>
                          </a:solidFill>
                          <a:effectLst/>
                          <a:latin typeface="Calibri" panose="020F0502020204030204" pitchFamily="34" charset="0"/>
                        </a:rPr>
                        <a:t>Queja</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reclamo </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Total general</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3238841199"/>
                  </a:ext>
                </a:extLst>
              </a:tr>
              <a:tr h="446548">
                <a:tc>
                  <a:txBody>
                    <a:bodyPr/>
                    <a:lstStyle/>
                    <a:p>
                      <a:pPr algn="ctr" fontAlgn="ctr">
                        <a:buNone/>
                      </a:pPr>
                      <a:r>
                        <a:rPr lang="es-ES" sz="900" b="1" i="0" u="none" strike="noStrike">
                          <a:solidFill>
                            <a:srgbClr val="000000"/>
                          </a:solidFill>
                          <a:effectLst/>
                          <a:latin typeface="Calibri" panose="020F0502020204030204" pitchFamily="34" charset="0"/>
                        </a:rPr>
                        <a:t>DIRECTOR ADMINISTRATIVO Y FINANCIERO</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7</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11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18</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1223292"/>
                  </a:ext>
                </a:extLst>
              </a:tr>
              <a:tr h="297699">
                <a:tc>
                  <a:txBody>
                    <a:bodyPr/>
                    <a:lstStyle/>
                    <a:p>
                      <a:pPr algn="ctr" fontAlgn="ctr">
                        <a:buNone/>
                      </a:pPr>
                      <a:r>
                        <a:rPr lang="es-ES" sz="900" b="1" i="0" u="none" strike="noStrike">
                          <a:solidFill>
                            <a:srgbClr val="000000"/>
                          </a:solidFill>
                          <a:effectLst/>
                          <a:latin typeface="Calibri" panose="020F0502020204030204" pitchFamily="34" charset="0"/>
                        </a:rPr>
                        <a:t>DIRECTOR DE OPERACIONES</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7</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50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57</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3438022"/>
                  </a:ext>
                </a:extLst>
              </a:tr>
              <a:tr h="297699">
                <a:tc>
                  <a:txBody>
                    <a:bodyPr/>
                    <a:lstStyle/>
                    <a:p>
                      <a:pPr algn="ctr" fontAlgn="ctr">
                        <a:buNone/>
                      </a:pPr>
                      <a:r>
                        <a:rPr lang="es-ES" sz="900" b="1" i="0" u="none" strike="noStrike">
                          <a:solidFill>
                            <a:srgbClr val="000000"/>
                          </a:solidFill>
                          <a:effectLst/>
                          <a:latin typeface="Calibri" panose="020F0502020204030204" pitchFamily="34" charset="0"/>
                        </a:rPr>
                        <a:t>DIRECTOR DE PLANEACIÓN</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6217260"/>
                  </a:ext>
                </a:extLst>
              </a:tr>
              <a:tr h="297699">
                <a:tc>
                  <a:txBody>
                    <a:bodyPr/>
                    <a:lstStyle/>
                    <a:p>
                      <a:pPr algn="ctr" fontAlgn="ctr">
                        <a:buNone/>
                      </a:pPr>
                      <a:r>
                        <a:rPr lang="es-ES" sz="900" b="1" i="0" u="none" strike="noStrike">
                          <a:solidFill>
                            <a:srgbClr val="000000"/>
                          </a:solidFill>
                          <a:effectLst/>
                          <a:latin typeface="Calibri" panose="020F0502020204030204" pitchFamily="34" charset="0"/>
                        </a:rPr>
                        <a:t>DIRECTOR DE PROYECTOS Y MEDIO AMBIENTE</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24</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5</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13</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42</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380348"/>
                  </a:ext>
                </a:extLst>
              </a:tr>
              <a:tr h="158773">
                <a:tc>
                  <a:txBody>
                    <a:bodyPr/>
                    <a:lstStyle/>
                    <a:p>
                      <a:pPr algn="ctr" fontAlgn="ctr">
                        <a:buNone/>
                      </a:pPr>
                      <a:r>
                        <a:rPr lang="es-ES" sz="900" b="1" i="0" u="none" strike="noStrike">
                          <a:solidFill>
                            <a:srgbClr val="000000"/>
                          </a:solidFill>
                          <a:effectLst/>
                          <a:latin typeface="Calibri" panose="020F0502020204030204" pitchFamily="34" charset="0"/>
                        </a:rPr>
                        <a:t>DIRECTOR JURIDICO</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3</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6</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0603353"/>
                  </a:ext>
                </a:extLst>
              </a:tr>
              <a:tr h="158773">
                <a:tc>
                  <a:txBody>
                    <a:bodyPr/>
                    <a:lstStyle/>
                    <a:p>
                      <a:pPr algn="ctr" fontAlgn="ctr">
                        <a:buNone/>
                      </a:pPr>
                      <a:r>
                        <a:rPr lang="es-ES" sz="900" b="1" i="0" u="none" strike="noStrike">
                          <a:solidFill>
                            <a:srgbClr val="000000"/>
                          </a:solidFill>
                          <a:effectLst/>
                          <a:latin typeface="Calibri" panose="020F0502020204030204" pitchFamily="34" charset="0"/>
                        </a:rPr>
                        <a:t>CONTROL INTERNO</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114244"/>
                  </a:ext>
                </a:extLst>
              </a:tr>
              <a:tr h="158773">
                <a:tc>
                  <a:txBody>
                    <a:bodyPr/>
                    <a:lstStyle/>
                    <a:p>
                      <a:pPr algn="ctr" fontAlgn="ctr">
                        <a:buNone/>
                      </a:pPr>
                      <a:r>
                        <a:rPr lang="es-ES" sz="900" b="1" i="0" u="none" strike="noStrike" dirty="0">
                          <a:solidFill>
                            <a:srgbClr val="000000"/>
                          </a:solidFill>
                          <a:effectLst/>
                          <a:latin typeface="Calibri" panose="020F0502020204030204" pitchFamily="34" charset="0"/>
                        </a:rPr>
                        <a:t>PENDIENTE TRAMITE</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3</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12</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26</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5697603"/>
                  </a:ext>
                </a:extLst>
              </a:tr>
              <a:tr h="158773">
                <a:tc>
                  <a:txBody>
                    <a:bodyPr/>
                    <a:lstStyle/>
                    <a:p>
                      <a:pPr algn="ctr" fontAlgn="ctr">
                        <a:buNone/>
                      </a:pPr>
                      <a:r>
                        <a:rPr lang="es-ES" sz="900" b="1" i="0" u="none" strike="noStrike">
                          <a:solidFill>
                            <a:srgbClr val="000000"/>
                          </a:solidFill>
                          <a:effectLst/>
                          <a:latin typeface="Calibri" panose="020F0502020204030204" pitchFamily="34" charset="0"/>
                        </a:rPr>
                        <a:t>GERENTE</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28</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2</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3</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050" b="0" i="0" u="none" strike="noStrike">
                          <a:solidFill>
                            <a:srgbClr val="000000"/>
                          </a:solidFill>
                          <a:effectLst/>
                          <a:latin typeface="Calibri" panose="020F0502020204030204" pitchFamily="34" charset="0"/>
                        </a:rPr>
                        <a:t>33</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4498705"/>
                  </a:ext>
                </a:extLst>
              </a:tr>
              <a:tr h="158773">
                <a:tc>
                  <a:txBody>
                    <a:bodyPr/>
                    <a:lstStyle/>
                    <a:p>
                      <a:pPr algn="ctr" fontAlgn="ctr">
                        <a:buNone/>
                      </a:pPr>
                      <a:r>
                        <a:rPr lang="es-ES" sz="900" b="1" i="0" u="none" strike="noStrike">
                          <a:solidFill>
                            <a:srgbClr val="000000"/>
                          </a:solidFill>
                          <a:effectLst/>
                          <a:latin typeface="Calibri" panose="020F0502020204030204" pitchFamily="34" charset="0"/>
                        </a:rPr>
                        <a:t>Total general</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a:solidFill>
                            <a:srgbClr val="000000"/>
                          </a:solidFill>
                          <a:effectLst/>
                          <a:latin typeface="Calibri" panose="020F0502020204030204" pitchFamily="34" charset="0"/>
                        </a:rPr>
                        <a:t>81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a:solidFill>
                            <a:srgbClr val="000000"/>
                          </a:solidFill>
                          <a:effectLst/>
                          <a:latin typeface="Calibri" panose="020F0502020204030204" pitchFamily="34" charset="0"/>
                        </a:rPr>
                        <a:t>11</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a:solidFill>
                            <a:srgbClr val="000000"/>
                          </a:solidFill>
                          <a:effectLst/>
                          <a:latin typeface="Calibri" panose="020F0502020204030204" pitchFamily="34" charset="0"/>
                        </a:rPr>
                        <a:t>96</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0</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buNone/>
                      </a:pPr>
                      <a:r>
                        <a:rPr lang="es-ES" sz="1000" b="1" i="0" u="none" strike="noStrike" dirty="0">
                          <a:solidFill>
                            <a:srgbClr val="000000"/>
                          </a:solidFill>
                          <a:effectLst/>
                          <a:latin typeface="Calibri" panose="020F0502020204030204" pitchFamily="34" charset="0"/>
                        </a:rPr>
                        <a:t>188</a:t>
                      </a:r>
                    </a:p>
                  </a:txBody>
                  <a:tcPr marL="6794" marR="6794" marT="679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38589623"/>
                  </a:ext>
                </a:extLst>
              </a:tr>
            </a:tbl>
          </a:graphicData>
        </a:graphic>
      </p:graphicFrame>
      <p:graphicFrame>
        <p:nvGraphicFramePr>
          <p:cNvPr id="6" name="Gráfico 5">
            <a:extLst>
              <a:ext uri="{FF2B5EF4-FFF2-40B4-BE49-F238E27FC236}">
                <a16:creationId xmlns:a16="http://schemas.microsoft.com/office/drawing/2014/main" id="{AA4A267B-D69A-D7A3-E487-B7ED8A0A1C0F}"/>
              </a:ext>
            </a:extLst>
          </p:cNvPr>
          <p:cNvGraphicFramePr>
            <a:graphicFrameLocks/>
          </p:cNvGraphicFramePr>
          <p:nvPr>
            <p:extLst>
              <p:ext uri="{D42A27DB-BD31-4B8C-83A1-F6EECF244321}">
                <p14:modId xmlns:p14="http://schemas.microsoft.com/office/powerpoint/2010/main" val="2029897151"/>
              </p:ext>
            </p:extLst>
          </p:nvPr>
        </p:nvGraphicFramePr>
        <p:xfrm>
          <a:off x="6629400" y="1866839"/>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38200" y="762000"/>
            <a:ext cx="4926712" cy="350737"/>
          </a:xfrm>
          <a:prstGeom prst="rect">
            <a:avLst/>
          </a:prstGeom>
        </p:spPr>
        <p:txBody>
          <a:bodyPr vert="horz" wrap="square" lIns="0" tIns="12065" rIns="0" bIns="0" rtlCol="0">
            <a:spAutoFit/>
          </a:bodyPr>
          <a:lstStyle/>
          <a:p>
            <a:pPr marL="12700">
              <a:lnSpc>
                <a:spcPct val="100000"/>
              </a:lnSpc>
              <a:spcBef>
                <a:spcPts val="95"/>
              </a:spcBef>
            </a:pPr>
            <a:r>
              <a:rPr lang="es-ES_tradnl" sz="2200" spc="-114" noProof="0" dirty="0">
                <a:solidFill>
                  <a:srgbClr val="000000"/>
                </a:solidFill>
              </a:rPr>
              <a:t>6. ACCI</a:t>
            </a:r>
            <a:r>
              <a:rPr lang="es-ES_tradnl" sz="2200" spc="-150" noProof="0" dirty="0">
                <a:solidFill>
                  <a:srgbClr val="000000"/>
                </a:solidFill>
              </a:rPr>
              <a:t>O</a:t>
            </a:r>
            <a:r>
              <a:rPr lang="es-ES_tradnl" sz="2200" spc="-100" noProof="0" dirty="0">
                <a:solidFill>
                  <a:srgbClr val="000000"/>
                </a:solidFill>
              </a:rPr>
              <a:t>NES</a:t>
            </a:r>
            <a:r>
              <a:rPr lang="es-ES_tradnl" sz="2200" spc="-110" noProof="0" dirty="0">
                <a:solidFill>
                  <a:srgbClr val="000000"/>
                </a:solidFill>
              </a:rPr>
              <a:t> </a:t>
            </a:r>
            <a:r>
              <a:rPr lang="es-ES_tradnl" sz="2200" spc="-25" noProof="0" dirty="0">
                <a:solidFill>
                  <a:srgbClr val="000000"/>
                </a:solidFill>
              </a:rPr>
              <a:t>DE</a:t>
            </a:r>
            <a:r>
              <a:rPr lang="es-ES_tradnl" sz="2200" spc="-140" noProof="0" dirty="0">
                <a:solidFill>
                  <a:srgbClr val="000000"/>
                </a:solidFill>
              </a:rPr>
              <a:t> </a:t>
            </a:r>
            <a:r>
              <a:rPr lang="es-ES_tradnl" sz="2200" spc="-185" noProof="0" dirty="0">
                <a:solidFill>
                  <a:srgbClr val="000000"/>
                </a:solidFill>
              </a:rPr>
              <a:t>SEGU</a:t>
            </a:r>
            <a:r>
              <a:rPr lang="es-ES_tradnl" sz="2200" spc="-145" noProof="0" dirty="0">
                <a:solidFill>
                  <a:srgbClr val="000000"/>
                </a:solidFill>
              </a:rPr>
              <a:t>I</a:t>
            </a:r>
            <a:r>
              <a:rPr lang="es-ES_tradnl" sz="2200" spc="-135" noProof="0" dirty="0">
                <a:solidFill>
                  <a:srgbClr val="000000"/>
                </a:solidFill>
              </a:rPr>
              <a:t>MIENTO</a:t>
            </a:r>
            <a:endParaRPr lang="es-ES_tradnl" sz="2200" noProof="0" dirty="0"/>
          </a:p>
        </p:txBody>
      </p:sp>
      <p:sp>
        <p:nvSpPr>
          <p:cNvPr id="4" name="object 4"/>
          <p:cNvSpPr/>
          <p:nvPr/>
        </p:nvSpPr>
        <p:spPr>
          <a:xfrm>
            <a:off x="829733" y="1219200"/>
            <a:ext cx="4750435" cy="45720"/>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600200" y="2049590"/>
            <a:ext cx="9144000" cy="1675459"/>
          </a:xfrm>
          <a:prstGeom prst="rect">
            <a:avLst/>
          </a:prstGeom>
        </p:spPr>
        <p:txBody>
          <a:bodyPr vert="horz" wrap="square" lIns="0" tIns="13335" rIns="0" bIns="0" rtlCol="0">
            <a:spAutoFit/>
          </a:bodyPr>
          <a:lstStyle/>
          <a:p>
            <a:pPr marL="12065" marR="5080" algn="just">
              <a:lnSpc>
                <a:spcPct val="100000"/>
              </a:lnSpc>
              <a:spcBef>
                <a:spcPts val="105"/>
              </a:spcBef>
              <a:tabLst>
                <a:tab pos="299720" algn="l"/>
              </a:tabLst>
            </a:pPr>
            <a:r>
              <a:rPr lang="es-ES_tradnl" spc="-5" noProof="0" dirty="0">
                <a:latin typeface="Calibri"/>
                <a:cs typeface="Calibri"/>
              </a:rPr>
              <a:t>La </a:t>
            </a:r>
            <a:r>
              <a:rPr lang="es-ES_tradnl" spc="-10" noProof="0" dirty="0">
                <a:latin typeface="Calibri"/>
                <a:cs typeface="Calibri"/>
              </a:rPr>
              <a:t>Empresa </a:t>
            </a:r>
            <a:r>
              <a:rPr lang="es-ES_tradnl" noProof="0" dirty="0">
                <a:latin typeface="Calibri"/>
                <a:cs typeface="Calibri"/>
              </a:rPr>
              <a:t>de Servicios Públicos de </a:t>
            </a:r>
            <a:r>
              <a:rPr lang="es-ES_tradnl" spc="-10" noProof="0" dirty="0">
                <a:latin typeface="Calibri"/>
                <a:cs typeface="Calibri"/>
              </a:rPr>
              <a:t>Santander </a:t>
            </a:r>
            <a:r>
              <a:rPr lang="es-ES_tradnl" spc="5" noProof="0" dirty="0">
                <a:latin typeface="Calibri"/>
                <a:cs typeface="Calibri"/>
              </a:rPr>
              <a:t>S.A. </a:t>
            </a:r>
            <a:r>
              <a:rPr lang="es-ES_tradnl" spc="-40" noProof="0" dirty="0">
                <a:latin typeface="Calibri"/>
                <a:cs typeface="Calibri"/>
              </a:rPr>
              <a:t>E.S.P., </a:t>
            </a:r>
            <a:r>
              <a:rPr lang="es-ES_tradnl" noProof="0" dirty="0">
                <a:latin typeface="Calibri"/>
                <a:cs typeface="Calibri"/>
              </a:rPr>
              <a:t>a </a:t>
            </a:r>
            <a:r>
              <a:rPr lang="es-ES_tradnl" spc="-20" noProof="0" dirty="0">
                <a:latin typeface="Calibri"/>
                <a:cs typeface="Calibri"/>
              </a:rPr>
              <a:t>través </a:t>
            </a:r>
            <a:r>
              <a:rPr lang="es-ES_tradnl" spc="-5" noProof="0" dirty="0">
                <a:latin typeface="Calibri"/>
                <a:cs typeface="Calibri"/>
              </a:rPr>
              <a:t>del </a:t>
            </a:r>
            <a:r>
              <a:rPr lang="es-ES_tradnl" spc="-10" noProof="0" dirty="0">
                <a:latin typeface="Calibri"/>
                <a:cs typeface="Calibri"/>
              </a:rPr>
              <a:t>profesional jurídico </a:t>
            </a:r>
            <a:r>
              <a:rPr lang="es-ES_tradnl" spc="-5" noProof="0" dirty="0">
                <a:latin typeface="Calibri"/>
                <a:cs typeface="Calibri"/>
              </a:rPr>
              <a:t> </a:t>
            </a:r>
            <a:r>
              <a:rPr lang="es-ES_tradnl" spc="-10" noProof="0" dirty="0">
                <a:latin typeface="Calibri"/>
                <a:cs typeface="Calibri"/>
              </a:rPr>
              <a:t>encargado </a:t>
            </a:r>
            <a:r>
              <a:rPr lang="es-ES_tradnl" noProof="0" dirty="0">
                <a:latin typeface="Calibri"/>
                <a:cs typeface="Calibri"/>
              </a:rPr>
              <a:t>de </a:t>
            </a:r>
            <a:r>
              <a:rPr lang="es-ES_tradnl" spc="-5" noProof="0" dirty="0">
                <a:latin typeface="Calibri"/>
                <a:cs typeface="Calibri"/>
              </a:rPr>
              <a:t>dar gestión </a:t>
            </a:r>
            <a:r>
              <a:rPr lang="es-ES_tradnl" noProof="0" dirty="0">
                <a:latin typeface="Calibri"/>
                <a:cs typeface="Calibri"/>
              </a:rPr>
              <a:t>a las </a:t>
            </a:r>
            <a:r>
              <a:rPr lang="es-ES_tradnl" spc="-5" noProof="0" dirty="0">
                <a:latin typeface="Calibri"/>
                <a:cs typeface="Calibri"/>
              </a:rPr>
              <a:t>solicitudes </a:t>
            </a:r>
            <a:r>
              <a:rPr lang="es-ES_tradnl" noProof="0" dirty="0">
                <a:latin typeface="Calibri"/>
                <a:cs typeface="Calibri"/>
              </a:rPr>
              <a:t>de </a:t>
            </a:r>
            <a:r>
              <a:rPr lang="es-ES_tradnl" spc="-5" noProof="0" dirty="0">
                <a:latin typeface="Calibri"/>
                <a:cs typeface="Calibri"/>
              </a:rPr>
              <a:t>la comunidad </a:t>
            </a:r>
            <a:r>
              <a:rPr lang="es-ES_tradnl" noProof="0" dirty="0">
                <a:latin typeface="Calibri"/>
                <a:cs typeface="Calibri"/>
              </a:rPr>
              <a:t>y </a:t>
            </a:r>
            <a:r>
              <a:rPr lang="es-ES_tradnl" spc="-5" noProof="0" dirty="0">
                <a:latin typeface="Calibri"/>
                <a:cs typeface="Calibri"/>
              </a:rPr>
              <a:t>grupos de </a:t>
            </a:r>
            <a:r>
              <a:rPr lang="es-ES_tradnl" spc="-10" noProof="0" dirty="0">
                <a:latin typeface="Calibri"/>
                <a:cs typeface="Calibri"/>
              </a:rPr>
              <a:t>interés realiza </a:t>
            </a:r>
            <a:r>
              <a:rPr lang="es-ES_tradnl" spc="-5" noProof="0" dirty="0">
                <a:latin typeface="Calibri"/>
                <a:cs typeface="Calibri"/>
              </a:rPr>
              <a:t> </a:t>
            </a:r>
            <a:r>
              <a:rPr lang="es-ES_tradnl" spc="-15" noProof="0" dirty="0">
                <a:latin typeface="Calibri"/>
                <a:cs typeface="Calibri"/>
              </a:rPr>
              <a:t>constante </a:t>
            </a:r>
            <a:r>
              <a:rPr lang="es-ES_tradnl" spc="-5" noProof="0" dirty="0">
                <a:latin typeface="Calibri"/>
                <a:cs typeface="Calibri"/>
              </a:rPr>
              <a:t>seguimiento </a:t>
            </a:r>
            <a:r>
              <a:rPr lang="es-ES_tradnl" noProof="0" dirty="0">
                <a:latin typeface="Calibri"/>
                <a:cs typeface="Calibri"/>
              </a:rPr>
              <a:t>a </a:t>
            </a:r>
            <a:r>
              <a:rPr lang="es-ES_tradnl" spc="-5" noProof="0" dirty="0">
                <a:latin typeface="Calibri"/>
                <a:cs typeface="Calibri"/>
              </a:rPr>
              <a:t>la oportunidad en la </a:t>
            </a:r>
            <a:r>
              <a:rPr lang="es-ES_tradnl" spc="-10" noProof="0" dirty="0">
                <a:latin typeface="Calibri"/>
                <a:cs typeface="Calibri"/>
              </a:rPr>
              <a:t>respuesta </a:t>
            </a:r>
            <a:r>
              <a:rPr lang="es-ES_tradnl" noProof="0" dirty="0">
                <a:latin typeface="Calibri"/>
                <a:cs typeface="Calibri"/>
              </a:rPr>
              <a:t>de las </a:t>
            </a:r>
            <a:r>
              <a:rPr lang="es-ES_tradnl" spc="-10" noProof="0" dirty="0">
                <a:latin typeface="Calibri"/>
                <a:cs typeface="Calibri"/>
              </a:rPr>
              <a:t>PQRSD </a:t>
            </a:r>
            <a:r>
              <a:rPr lang="es-ES_tradnl" spc="-5" noProof="0" dirty="0">
                <a:latin typeface="Calibri"/>
                <a:cs typeface="Calibri"/>
              </a:rPr>
              <a:t>radicadas, una </a:t>
            </a:r>
            <a:r>
              <a:rPr lang="es-ES_tradnl" spc="-20" noProof="0" dirty="0">
                <a:latin typeface="Calibri"/>
                <a:cs typeface="Calibri"/>
              </a:rPr>
              <a:t>vez </a:t>
            </a:r>
            <a:r>
              <a:rPr lang="es-ES_tradnl" spc="-15" noProof="0" dirty="0">
                <a:latin typeface="Calibri"/>
                <a:cs typeface="Calibri"/>
              </a:rPr>
              <a:t> </a:t>
            </a:r>
            <a:r>
              <a:rPr lang="es-ES_tradnl" spc="-5" noProof="0" dirty="0">
                <a:latin typeface="Calibri"/>
                <a:cs typeface="Calibri"/>
              </a:rPr>
              <a:t>recibidas </a:t>
            </a:r>
            <a:r>
              <a:rPr lang="es-ES_tradnl" noProof="0" dirty="0">
                <a:latin typeface="Calibri"/>
                <a:cs typeface="Calibri"/>
              </a:rPr>
              <a:t>y </a:t>
            </a:r>
            <a:r>
              <a:rPr lang="es-ES_tradnl" spc="-5" noProof="0" dirty="0">
                <a:latin typeface="Calibri"/>
                <a:cs typeface="Calibri"/>
              </a:rPr>
              <a:t>como lo indica el </a:t>
            </a:r>
            <a:r>
              <a:rPr lang="es-ES_tradnl" spc="-10" noProof="0" dirty="0">
                <a:latin typeface="Calibri"/>
                <a:cs typeface="Calibri"/>
              </a:rPr>
              <a:t>procedimiento todas son </a:t>
            </a:r>
            <a:r>
              <a:rPr lang="es-ES_tradnl" spc="-5" noProof="0" dirty="0">
                <a:latin typeface="Calibri"/>
                <a:cs typeface="Calibri"/>
              </a:rPr>
              <a:t>gestionadas </a:t>
            </a:r>
            <a:r>
              <a:rPr lang="es-ES_tradnl" noProof="0" dirty="0">
                <a:latin typeface="Calibri"/>
                <a:cs typeface="Calibri"/>
              </a:rPr>
              <a:t>a </a:t>
            </a:r>
            <a:r>
              <a:rPr lang="es-ES_tradnl" spc="-20" noProof="0" dirty="0">
                <a:latin typeface="Calibri"/>
                <a:cs typeface="Calibri"/>
              </a:rPr>
              <a:t>través </a:t>
            </a:r>
            <a:r>
              <a:rPr lang="es-ES_tradnl" spc="-5" noProof="0" dirty="0">
                <a:latin typeface="Calibri"/>
                <a:cs typeface="Calibri"/>
              </a:rPr>
              <a:t>del Sistema </a:t>
            </a:r>
            <a:r>
              <a:rPr lang="es-ES_tradnl" noProof="0" dirty="0">
                <a:latin typeface="Calibri"/>
                <a:cs typeface="Calibri"/>
              </a:rPr>
              <a:t>de </a:t>
            </a:r>
            <a:r>
              <a:rPr lang="es-ES_tradnl" spc="5" noProof="0" dirty="0">
                <a:latin typeface="Calibri"/>
                <a:cs typeface="Calibri"/>
              </a:rPr>
              <a:t> </a:t>
            </a:r>
            <a:r>
              <a:rPr lang="es-ES_tradnl" spc="-5" noProof="0" dirty="0">
                <a:latin typeface="Calibri"/>
                <a:cs typeface="Calibri"/>
              </a:rPr>
              <a:t>Gestión Documental SIGED aplicativo </a:t>
            </a:r>
            <a:r>
              <a:rPr lang="es-ES_tradnl" noProof="0" dirty="0">
                <a:latin typeface="Calibri"/>
                <a:cs typeface="Calibri"/>
              </a:rPr>
              <a:t>al que </a:t>
            </a:r>
            <a:r>
              <a:rPr lang="es-ES_tradnl" spc="-5" noProof="0" dirty="0">
                <a:latin typeface="Calibri"/>
                <a:cs typeface="Calibri"/>
              </a:rPr>
              <a:t>quienes dan </a:t>
            </a:r>
            <a:r>
              <a:rPr lang="es-ES_tradnl" spc="-10" noProof="0" dirty="0">
                <a:latin typeface="Calibri"/>
                <a:cs typeface="Calibri"/>
              </a:rPr>
              <a:t>respuesta </a:t>
            </a:r>
            <a:r>
              <a:rPr lang="es-ES_tradnl" noProof="0" dirty="0">
                <a:latin typeface="Calibri"/>
                <a:cs typeface="Calibri"/>
              </a:rPr>
              <a:t>desde las </a:t>
            </a:r>
            <a:r>
              <a:rPr lang="es-ES_tradnl" spc="-15" noProof="0" dirty="0">
                <a:latin typeface="Calibri"/>
                <a:cs typeface="Calibri"/>
              </a:rPr>
              <a:t>diferentes </a:t>
            </a:r>
            <a:r>
              <a:rPr lang="es-ES_tradnl" spc="-10" noProof="0" dirty="0">
                <a:latin typeface="Calibri"/>
                <a:cs typeface="Calibri"/>
              </a:rPr>
              <a:t> </a:t>
            </a:r>
            <a:r>
              <a:rPr lang="es-ES_tradnl" spc="-5" noProof="0" dirty="0">
                <a:latin typeface="Calibri"/>
                <a:cs typeface="Calibri"/>
              </a:rPr>
              <a:t>dependencias</a:t>
            </a:r>
            <a:r>
              <a:rPr lang="es-ES_tradnl" spc="10" noProof="0" dirty="0">
                <a:latin typeface="Calibri"/>
                <a:cs typeface="Calibri"/>
              </a:rPr>
              <a:t> </a:t>
            </a:r>
            <a:r>
              <a:rPr lang="es-ES_tradnl" spc="-5" noProof="0" dirty="0">
                <a:latin typeface="Calibri"/>
                <a:cs typeface="Calibri"/>
              </a:rPr>
              <a:t>tienen</a:t>
            </a:r>
            <a:r>
              <a:rPr lang="es-ES_tradnl" spc="15" noProof="0" dirty="0">
                <a:latin typeface="Calibri"/>
                <a:cs typeface="Calibri"/>
              </a:rPr>
              <a:t> </a:t>
            </a:r>
            <a:r>
              <a:rPr lang="es-ES_tradnl" noProof="0" dirty="0">
                <a:latin typeface="Calibri"/>
                <a:cs typeface="Calibri"/>
              </a:rPr>
              <a:t>acceso</a:t>
            </a:r>
            <a:r>
              <a:rPr lang="es-ES_tradnl" spc="-5" noProof="0" dirty="0">
                <a:latin typeface="Calibri"/>
                <a:cs typeface="Calibri"/>
              </a:rPr>
              <a:t> con</a:t>
            </a:r>
            <a:r>
              <a:rPr lang="es-ES_tradnl" spc="-30" noProof="0" dirty="0">
                <a:latin typeface="Calibri"/>
                <a:cs typeface="Calibri"/>
              </a:rPr>
              <a:t> </a:t>
            </a:r>
            <a:r>
              <a:rPr lang="es-ES_tradnl" spc="-5" noProof="0" dirty="0">
                <a:latin typeface="Calibri"/>
                <a:cs typeface="Calibri"/>
              </a:rPr>
              <a:t>usuario</a:t>
            </a:r>
            <a:r>
              <a:rPr lang="es-ES_tradnl" noProof="0" dirty="0">
                <a:latin typeface="Calibri"/>
                <a:cs typeface="Calibri"/>
              </a:rPr>
              <a:t> y</a:t>
            </a:r>
            <a:r>
              <a:rPr lang="es-ES_tradnl" spc="-5" noProof="0" dirty="0">
                <a:latin typeface="Calibri"/>
                <a:cs typeface="Calibri"/>
              </a:rPr>
              <a:t> </a:t>
            </a:r>
            <a:r>
              <a:rPr lang="es-ES_tradnl" spc="-10" noProof="0" dirty="0">
                <a:latin typeface="Calibri"/>
                <a:cs typeface="Calibri"/>
              </a:rPr>
              <a:t>contraseña.</a:t>
            </a:r>
            <a:endParaRPr lang="es-ES_tradnl" noProof="0" dirty="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676400" y="1676400"/>
            <a:ext cx="8991600" cy="3614451"/>
          </a:xfrm>
          <a:prstGeom prst="rect">
            <a:avLst/>
          </a:prstGeom>
        </p:spPr>
        <p:txBody>
          <a:bodyPr vert="horz" wrap="square" lIns="0" tIns="13335" rIns="0" bIns="0" rtlCol="0">
            <a:spAutoFit/>
          </a:bodyPr>
          <a:lstStyle/>
          <a:p>
            <a:pPr algn="just"/>
            <a:r>
              <a:rPr lang="es-ES_tradnl" noProof="0" dirty="0"/>
              <a:t>Se recomienda aplicar el mecanismo de prórroga únicamente cuando resulte estrictamente necesario, conforme a lo dispuesto en el artículo 14 de la Ley 1437 de 2011, modificado por la Ley 1755 de 2015, con el fin de garantizar una respuesta adecuada al solicitante sin vulnerar su derecho fundamental de acceso a la información.</a:t>
            </a:r>
          </a:p>
          <a:p>
            <a:pPr algn="just"/>
            <a:endParaRPr lang="es-ES_tradnl" noProof="0" dirty="0"/>
          </a:p>
          <a:p>
            <a:pPr algn="just"/>
            <a:r>
              <a:rPr lang="es-ES_tradnl" noProof="0" dirty="0"/>
              <a:t>Asimismo, es fundamental fomentar una cultura de gestión eficiente de las PQRS, implementando acciones de seguimiento que optimicen los tiempos de respuesta y reduzcan posibles demoras. Estas medidas contribuyen a prevenir reclamaciones legales y a fortalecer la imagen institucional.</a:t>
            </a:r>
          </a:p>
          <a:p>
            <a:pPr algn="just"/>
            <a:endParaRPr lang="es-ES_tradnl" noProof="0" dirty="0"/>
          </a:p>
          <a:p>
            <a:pPr algn="just"/>
            <a:r>
              <a:rPr lang="es-ES_tradnl" noProof="0" dirty="0"/>
              <a:t>En términos generales, la entidad debe robustecer sus procesos de gestión, asegurando la atención y cierre oportuno de las solicitudes dentro de los plazos establecidos por la normativa vigente.</a:t>
            </a:r>
          </a:p>
        </p:txBody>
      </p:sp>
      <p:sp>
        <p:nvSpPr>
          <p:cNvPr id="6" name="object 3">
            <a:extLst>
              <a:ext uri="{FF2B5EF4-FFF2-40B4-BE49-F238E27FC236}">
                <a16:creationId xmlns:a16="http://schemas.microsoft.com/office/drawing/2014/main" id="{B4A7726E-6F2B-A44E-7E34-29677BBD79E3}"/>
              </a:ext>
            </a:extLst>
          </p:cNvPr>
          <p:cNvSpPr txBox="1">
            <a:spLocks noGrp="1"/>
          </p:cNvSpPr>
          <p:nvPr>
            <p:ph type="title"/>
          </p:nvPr>
        </p:nvSpPr>
        <p:spPr>
          <a:xfrm>
            <a:off x="804334" y="457200"/>
            <a:ext cx="6907912" cy="350737"/>
          </a:xfrm>
          <a:prstGeom prst="rect">
            <a:avLst/>
          </a:prstGeom>
        </p:spPr>
        <p:txBody>
          <a:bodyPr vert="horz" wrap="square" lIns="0" tIns="12065" rIns="0" bIns="0" rtlCol="0">
            <a:spAutoFit/>
          </a:bodyPr>
          <a:lstStyle/>
          <a:p>
            <a:pPr marL="12700">
              <a:lnSpc>
                <a:spcPct val="100000"/>
              </a:lnSpc>
              <a:spcBef>
                <a:spcPts val="95"/>
              </a:spcBef>
            </a:pPr>
            <a:r>
              <a:rPr lang="es-ES_tradnl" sz="2200" spc="-114" noProof="0" dirty="0">
                <a:solidFill>
                  <a:srgbClr val="000000"/>
                </a:solidFill>
              </a:rPr>
              <a:t>7. RECOMENDACIONES Y CONCLUSIONES</a:t>
            </a:r>
            <a:endParaRPr lang="es-ES_tradnl" sz="2200" noProof="0" dirty="0"/>
          </a:p>
        </p:txBody>
      </p:sp>
      <p:sp>
        <p:nvSpPr>
          <p:cNvPr id="7" name="object 4">
            <a:extLst>
              <a:ext uri="{FF2B5EF4-FFF2-40B4-BE49-F238E27FC236}">
                <a16:creationId xmlns:a16="http://schemas.microsoft.com/office/drawing/2014/main" id="{797A2F17-7C3C-6AF1-BEA4-26941A67D1F4}"/>
              </a:ext>
            </a:extLst>
          </p:cNvPr>
          <p:cNvSpPr/>
          <p:nvPr/>
        </p:nvSpPr>
        <p:spPr>
          <a:xfrm>
            <a:off x="804334" y="928054"/>
            <a:ext cx="6129866" cy="62545"/>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lang="es-ES_tradnl"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object 10"/>
          <p:cNvSpPr txBox="1"/>
          <p:nvPr/>
        </p:nvSpPr>
        <p:spPr>
          <a:xfrm>
            <a:off x="969518" y="168097"/>
            <a:ext cx="10252963" cy="1093470"/>
          </a:xfrm>
          <a:prstGeom prst="rect">
            <a:avLst/>
          </a:prstGeom>
        </p:spPr>
        <p:txBody>
          <a:bodyPr vert="horz" wrap="square" lIns="0" tIns="0" rIns="0" bIns="0" rtlCol="0">
            <a:normAutofit/>
          </a:bodyPr>
          <a:lstStyle/>
          <a:p>
            <a:pPr marL="12700">
              <a:spcBef>
                <a:spcPts val="105"/>
              </a:spcBef>
            </a:pPr>
            <a:r>
              <a:rPr lang="es-ES_tradnl" sz="3500" b="1" i="0" spc="-660" noProof="0" dirty="0">
                <a:solidFill>
                  <a:schemeClr val="bg1"/>
                </a:solidFill>
                <a:latin typeface="Verdana"/>
                <a:ea typeface="+mj-ea"/>
                <a:cs typeface="Verdana"/>
              </a:rPr>
              <a:t>1</a:t>
            </a:r>
            <a:endParaRPr lang="es-ES_tradnl" sz="3500" b="1" i="0" noProof="0" dirty="0">
              <a:solidFill>
                <a:schemeClr val="bg1"/>
              </a:solidFill>
              <a:latin typeface="Verdana"/>
              <a:ea typeface="+mj-ea"/>
              <a:cs typeface="Verdana"/>
            </a:endParaRPr>
          </a:p>
        </p:txBody>
      </p:sp>
      <p:graphicFrame>
        <p:nvGraphicFramePr>
          <p:cNvPr id="30" name="object 28">
            <a:extLst>
              <a:ext uri="{FF2B5EF4-FFF2-40B4-BE49-F238E27FC236}">
                <a16:creationId xmlns:a16="http://schemas.microsoft.com/office/drawing/2014/main" id="{17CBF47A-D629-1E97-7131-8054613A1697}"/>
              </a:ext>
            </a:extLst>
          </p:cNvPr>
          <p:cNvGraphicFramePr/>
          <p:nvPr>
            <p:extLst>
              <p:ext uri="{D42A27DB-BD31-4B8C-83A1-F6EECF244321}">
                <p14:modId xmlns:p14="http://schemas.microsoft.com/office/powerpoint/2010/main" val="2845325574"/>
              </p:ext>
            </p:extLst>
          </p:nvPr>
        </p:nvGraphicFramePr>
        <p:xfrm>
          <a:off x="3200400" y="457200"/>
          <a:ext cx="5638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41866" y="363347"/>
            <a:ext cx="2603500" cy="360680"/>
          </a:xfrm>
          <a:prstGeom prst="rect">
            <a:avLst/>
          </a:prstGeom>
        </p:spPr>
        <p:txBody>
          <a:bodyPr vert="horz" wrap="square" lIns="0" tIns="12065" rIns="0" bIns="0" rtlCol="0">
            <a:spAutoFit/>
          </a:bodyPr>
          <a:lstStyle/>
          <a:p>
            <a:pPr marL="12700">
              <a:lnSpc>
                <a:spcPct val="100000"/>
              </a:lnSpc>
              <a:spcBef>
                <a:spcPts val="95"/>
              </a:spcBef>
            </a:pPr>
            <a:r>
              <a:rPr lang="es-ES_tradnl" sz="2200" spc="-495" noProof="0" dirty="0">
                <a:solidFill>
                  <a:srgbClr val="000000"/>
                </a:solidFill>
              </a:rPr>
              <a:t>1.</a:t>
            </a:r>
            <a:r>
              <a:rPr lang="es-ES_tradnl" sz="2200" spc="-145" noProof="0" dirty="0">
                <a:solidFill>
                  <a:srgbClr val="000000"/>
                </a:solidFill>
              </a:rPr>
              <a:t> </a:t>
            </a:r>
            <a:r>
              <a:rPr lang="es-ES_tradnl" sz="2200" spc="-140" noProof="0" dirty="0">
                <a:solidFill>
                  <a:srgbClr val="000000"/>
                </a:solidFill>
              </a:rPr>
              <a:t>INTROD</a:t>
            </a:r>
            <a:r>
              <a:rPr lang="es-ES_tradnl" sz="2200" spc="-160" noProof="0" dirty="0">
                <a:solidFill>
                  <a:srgbClr val="000000"/>
                </a:solidFill>
              </a:rPr>
              <a:t>U</a:t>
            </a:r>
            <a:r>
              <a:rPr lang="es-ES_tradnl" sz="2200" spc="-120" noProof="0" dirty="0">
                <a:solidFill>
                  <a:srgbClr val="000000"/>
                </a:solidFill>
              </a:rPr>
              <a:t>CCIÓN</a:t>
            </a:r>
            <a:endParaRPr lang="es-ES_tradnl" sz="2200" noProof="0" dirty="0"/>
          </a:p>
        </p:txBody>
      </p:sp>
      <p:sp>
        <p:nvSpPr>
          <p:cNvPr id="4" name="object 4"/>
          <p:cNvSpPr/>
          <p:nvPr/>
        </p:nvSpPr>
        <p:spPr>
          <a:xfrm>
            <a:off x="550333" y="820484"/>
            <a:ext cx="3319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371600" y="1447800"/>
            <a:ext cx="8991600" cy="3785908"/>
          </a:xfrm>
          <a:prstGeom prst="rect">
            <a:avLst/>
          </a:prstGeom>
        </p:spPr>
        <p:txBody>
          <a:bodyPr vert="horz" wrap="square" lIns="0" tIns="39370" rIns="0" bIns="0" rtlCol="0">
            <a:spAutoFit/>
          </a:bodyPr>
          <a:lstStyle/>
          <a:p>
            <a:pPr marL="12700" marR="6350" algn="just">
              <a:lnSpc>
                <a:spcPts val="1730"/>
              </a:lnSpc>
              <a:spcBef>
                <a:spcPts val="310"/>
              </a:spcBef>
            </a:pPr>
            <a:r>
              <a:rPr lang="es-ES_tradnl" sz="1600" spc="20" noProof="0" dirty="0">
                <a:latin typeface="+mj-lt"/>
                <a:cs typeface="Verdana"/>
              </a:rPr>
              <a:t>El </a:t>
            </a:r>
            <a:r>
              <a:rPr lang="es-ES_tradnl" sz="1600" spc="10" noProof="0" dirty="0">
                <a:latin typeface="+mj-lt"/>
                <a:cs typeface="Verdana"/>
              </a:rPr>
              <a:t>presente </a:t>
            </a:r>
            <a:r>
              <a:rPr lang="es-ES_tradnl" sz="1600" spc="55" noProof="0" dirty="0">
                <a:latin typeface="+mj-lt"/>
                <a:cs typeface="Verdana"/>
              </a:rPr>
              <a:t>documento </a:t>
            </a:r>
            <a:r>
              <a:rPr lang="es-ES_tradnl" sz="1600" spc="20" noProof="0" dirty="0">
                <a:latin typeface="+mj-lt"/>
                <a:cs typeface="Verdana"/>
              </a:rPr>
              <a:t>corresponde </a:t>
            </a:r>
            <a:r>
              <a:rPr lang="es-ES_tradnl" sz="1600" spc="-20" noProof="0" dirty="0">
                <a:latin typeface="+mj-lt"/>
                <a:cs typeface="Verdana"/>
              </a:rPr>
              <a:t>al </a:t>
            </a:r>
            <a:r>
              <a:rPr lang="es-ES_tradnl" sz="1600" spc="20" noProof="0" dirty="0">
                <a:latin typeface="+mj-lt"/>
                <a:cs typeface="Verdana"/>
              </a:rPr>
              <a:t>informe </a:t>
            </a:r>
            <a:r>
              <a:rPr lang="es-ES_tradnl" sz="1600" spc="45" noProof="0" dirty="0">
                <a:latin typeface="+mj-lt"/>
                <a:cs typeface="Verdana"/>
              </a:rPr>
              <a:t>de </a:t>
            </a:r>
            <a:r>
              <a:rPr lang="es-ES_tradnl" sz="1600" spc="-5" noProof="0" dirty="0">
                <a:latin typeface="+mj-lt"/>
                <a:cs typeface="Verdana"/>
              </a:rPr>
              <a:t>peticiones, </a:t>
            </a:r>
            <a:r>
              <a:rPr lang="es-ES_tradnl" sz="1600" spc="-40" noProof="0" dirty="0">
                <a:latin typeface="+mj-lt"/>
                <a:cs typeface="Verdana"/>
              </a:rPr>
              <a:t>quejas, </a:t>
            </a:r>
            <a:r>
              <a:rPr lang="es-ES_tradnl" sz="1600" spc="-15" noProof="0" dirty="0">
                <a:latin typeface="+mj-lt"/>
                <a:cs typeface="Verdana"/>
              </a:rPr>
              <a:t>reclamos, </a:t>
            </a:r>
            <a:r>
              <a:rPr lang="es-ES_tradnl" sz="1600" spc="10" noProof="0" dirty="0">
                <a:latin typeface="+mj-lt"/>
                <a:cs typeface="Verdana"/>
              </a:rPr>
              <a:t>sugerencias </a:t>
            </a:r>
            <a:r>
              <a:rPr lang="es-ES_tradnl" sz="1600" spc="-85" noProof="0" dirty="0">
                <a:latin typeface="+mj-lt"/>
                <a:cs typeface="Verdana"/>
              </a:rPr>
              <a:t>y </a:t>
            </a:r>
            <a:r>
              <a:rPr lang="es-ES_tradnl" sz="1600" spc="-80" noProof="0" dirty="0">
                <a:latin typeface="+mj-lt"/>
                <a:cs typeface="Verdana"/>
              </a:rPr>
              <a:t> </a:t>
            </a:r>
            <a:r>
              <a:rPr lang="es-ES_tradnl" sz="1600" spc="30" noProof="0" dirty="0">
                <a:latin typeface="+mj-lt"/>
                <a:cs typeface="Verdana"/>
              </a:rPr>
              <a:t>denuncias </a:t>
            </a:r>
            <a:r>
              <a:rPr lang="es-ES_tradnl" sz="1600" spc="-20" noProof="0" dirty="0">
                <a:latin typeface="+mj-lt"/>
                <a:cs typeface="Verdana"/>
              </a:rPr>
              <a:t>(PQRSD) </a:t>
            </a:r>
            <a:r>
              <a:rPr lang="es-ES_tradnl" sz="1600" spc="10" noProof="0" dirty="0">
                <a:latin typeface="+mj-lt"/>
                <a:cs typeface="Verdana"/>
              </a:rPr>
              <a:t>recibidas </a:t>
            </a:r>
            <a:r>
              <a:rPr lang="es-ES_tradnl" sz="1600" spc="-85" noProof="0" dirty="0">
                <a:latin typeface="+mj-lt"/>
                <a:cs typeface="Verdana"/>
              </a:rPr>
              <a:t>y </a:t>
            </a:r>
            <a:r>
              <a:rPr lang="es-ES_tradnl" sz="1600" spc="15" noProof="0" dirty="0">
                <a:latin typeface="+mj-lt"/>
                <a:cs typeface="Verdana"/>
              </a:rPr>
              <a:t>atendidas</a:t>
            </a:r>
            <a:r>
              <a:rPr lang="es-ES_tradnl" sz="1600" spc="20" noProof="0" dirty="0">
                <a:latin typeface="+mj-lt"/>
                <a:cs typeface="Verdana"/>
              </a:rPr>
              <a:t> por </a:t>
            </a:r>
            <a:r>
              <a:rPr lang="es-ES_tradnl" sz="1600" spc="-15" noProof="0" dirty="0">
                <a:latin typeface="+mj-lt"/>
                <a:cs typeface="Verdana"/>
              </a:rPr>
              <a:t>la </a:t>
            </a:r>
            <a:r>
              <a:rPr lang="es-ES_tradnl" sz="1600" spc="25" noProof="0" dirty="0">
                <a:latin typeface="+mj-lt"/>
                <a:cs typeface="Verdana"/>
              </a:rPr>
              <a:t>Empresa </a:t>
            </a:r>
            <a:r>
              <a:rPr lang="es-ES_tradnl" sz="1600" spc="45" noProof="0" dirty="0">
                <a:latin typeface="+mj-lt"/>
                <a:cs typeface="Verdana"/>
              </a:rPr>
              <a:t>de </a:t>
            </a:r>
            <a:r>
              <a:rPr lang="es-ES_tradnl" sz="1600" spc="-25" noProof="0" dirty="0">
                <a:latin typeface="+mj-lt"/>
                <a:cs typeface="Verdana"/>
              </a:rPr>
              <a:t>Servicios </a:t>
            </a:r>
            <a:r>
              <a:rPr lang="es-ES_tradnl" sz="1600" spc="40" noProof="0" dirty="0">
                <a:latin typeface="+mj-lt"/>
                <a:cs typeface="Verdana"/>
              </a:rPr>
              <a:t>Públicos </a:t>
            </a:r>
            <a:r>
              <a:rPr lang="es-ES_tradnl" sz="1600" spc="50" noProof="0" dirty="0">
                <a:latin typeface="+mj-lt"/>
                <a:cs typeface="Verdana"/>
              </a:rPr>
              <a:t>de </a:t>
            </a:r>
            <a:r>
              <a:rPr lang="es-ES_tradnl" sz="1600" spc="5" noProof="0" dirty="0">
                <a:latin typeface="+mj-lt"/>
                <a:cs typeface="Verdana"/>
              </a:rPr>
              <a:t>Santander </a:t>
            </a:r>
            <a:r>
              <a:rPr lang="es-ES_tradnl" sz="1600" spc="10" noProof="0" dirty="0">
                <a:latin typeface="+mj-lt"/>
                <a:cs typeface="Verdana"/>
              </a:rPr>
              <a:t> </a:t>
            </a:r>
            <a:r>
              <a:rPr lang="es-ES_tradnl" sz="1600" spc="20" noProof="0" dirty="0">
                <a:latin typeface="+mj-lt"/>
                <a:cs typeface="Verdana"/>
              </a:rPr>
              <a:t>durante</a:t>
            </a:r>
            <a:r>
              <a:rPr lang="es-ES_tradnl" sz="1600" spc="-110" noProof="0" dirty="0">
                <a:latin typeface="+mj-lt"/>
                <a:cs typeface="Verdana"/>
              </a:rPr>
              <a:t> </a:t>
            </a:r>
            <a:r>
              <a:rPr lang="es-ES_tradnl" sz="1600" spc="-5" noProof="0" dirty="0">
                <a:latin typeface="+mj-lt"/>
                <a:cs typeface="Verdana"/>
              </a:rPr>
              <a:t>el</a:t>
            </a:r>
            <a:r>
              <a:rPr lang="es-ES_tradnl" sz="1600" spc="-140" noProof="0" dirty="0">
                <a:latin typeface="+mj-lt"/>
                <a:cs typeface="Verdana"/>
              </a:rPr>
              <a:t> </a:t>
            </a:r>
            <a:r>
              <a:rPr lang="es-ES_tradnl" sz="1600" spc="20" noProof="0" dirty="0">
                <a:latin typeface="+mj-lt"/>
                <a:cs typeface="Verdana"/>
              </a:rPr>
              <a:t>periodo</a:t>
            </a:r>
            <a:r>
              <a:rPr lang="es-ES_tradnl" sz="1600" spc="-125" noProof="0" dirty="0">
                <a:latin typeface="+mj-lt"/>
                <a:cs typeface="Verdana"/>
              </a:rPr>
              <a:t> </a:t>
            </a:r>
            <a:r>
              <a:rPr lang="es-ES_tradnl" sz="1600" spc="45" noProof="0" dirty="0">
                <a:latin typeface="+mj-lt"/>
                <a:cs typeface="Verdana"/>
              </a:rPr>
              <a:t>comprendido</a:t>
            </a:r>
            <a:r>
              <a:rPr lang="es-ES_tradnl" sz="1600" spc="-100" noProof="0" dirty="0">
                <a:latin typeface="+mj-lt"/>
                <a:cs typeface="Verdana"/>
              </a:rPr>
              <a:t> </a:t>
            </a:r>
            <a:r>
              <a:rPr lang="es-ES_tradnl" sz="1600" spc="10" noProof="0" dirty="0">
                <a:latin typeface="+mj-lt"/>
                <a:cs typeface="Verdana"/>
              </a:rPr>
              <a:t>entre</a:t>
            </a:r>
            <a:r>
              <a:rPr lang="es-ES_tradnl" sz="1600" spc="-125" noProof="0" dirty="0">
                <a:latin typeface="+mj-lt"/>
                <a:cs typeface="Verdana"/>
              </a:rPr>
              <a:t> </a:t>
            </a:r>
            <a:r>
              <a:rPr lang="es-ES_tradnl" sz="1600" spc="-5" noProof="0" dirty="0">
                <a:latin typeface="+mj-lt"/>
                <a:cs typeface="Verdana"/>
              </a:rPr>
              <a:t>el 1 DE ENERO AL 31 DE </a:t>
            </a:r>
            <a:r>
              <a:rPr lang="es-ES_tradnl" sz="1600" spc="-5" dirty="0">
                <a:latin typeface="+mj-lt"/>
                <a:cs typeface="Verdana"/>
              </a:rPr>
              <a:t>MARZO</a:t>
            </a:r>
            <a:r>
              <a:rPr lang="es-ES_tradnl" sz="1600" spc="-5" noProof="0" dirty="0">
                <a:latin typeface="+mj-lt"/>
                <a:cs typeface="Verdana"/>
              </a:rPr>
              <a:t> DE 2026</a:t>
            </a:r>
            <a:r>
              <a:rPr lang="es-ES_tradnl" sz="1600" b="1" spc="-325" noProof="0" dirty="0">
                <a:latin typeface="+mj-lt"/>
                <a:cs typeface="Verdana"/>
              </a:rPr>
              <a:t>. </a:t>
            </a:r>
          </a:p>
          <a:p>
            <a:pPr marL="12700" marR="6350" algn="just">
              <a:lnSpc>
                <a:spcPts val="1730"/>
              </a:lnSpc>
              <a:spcBef>
                <a:spcPts val="310"/>
              </a:spcBef>
            </a:pPr>
            <a:endParaRPr lang="es-ES_tradnl" sz="1600" b="1" spc="-325" noProof="0" dirty="0">
              <a:latin typeface="+mj-lt"/>
              <a:cs typeface="Verdana"/>
            </a:endParaRPr>
          </a:p>
          <a:p>
            <a:pPr marL="12700" marR="6350" algn="just">
              <a:lnSpc>
                <a:spcPts val="1730"/>
              </a:lnSpc>
              <a:spcBef>
                <a:spcPts val="310"/>
              </a:spcBef>
            </a:pPr>
            <a:r>
              <a:rPr lang="es-ES_tradnl" sz="1600" spc="20" noProof="0" dirty="0">
                <a:latin typeface="+mj-lt"/>
                <a:cs typeface="Verdana"/>
              </a:rPr>
              <a:t>El </a:t>
            </a:r>
            <a:r>
              <a:rPr lang="es-ES_tradnl" sz="1600" spc="15" noProof="0" dirty="0">
                <a:latin typeface="+mj-lt"/>
                <a:cs typeface="Verdana"/>
              </a:rPr>
              <a:t>propósito </a:t>
            </a:r>
            <a:r>
              <a:rPr lang="es-ES_tradnl" sz="1600" spc="50" noProof="0" dirty="0">
                <a:latin typeface="+mj-lt"/>
                <a:cs typeface="Verdana"/>
              </a:rPr>
              <a:t>de </a:t>
            </a:r>
            <a:r>
              <a:rPr lang="es-ES_tradnl" sz="1600" spc="-5" noProof="0" dirty="0">
                <a:latin typeface="+mj-lt"/>
                <a:cs typeface="Verdana"/>
              </a:rPr>
              <a:t>este </a:t>
            </a:r>
            <a:r>
              <a:rPr lang="es-ES_tradnl" sz="1600" spc="20" noProof="0" dirty="0">
                <a:latin typeface="+mj-lt"/>
                <a:cs typeface="Verdana"/>
              </a:rPr>
              <a:t>informe </a:t>
            </a:r>
            <a:r>
              <a:rPr lang="es-ES_tradnl" sz="1600" spc="-25" noProof="0" dirty="0">
                <a:latin typeface="+mj-lt"/>
                <a:cs typeface="Verdana"/>
              </a:rPr>
              <a:t>es </a:t>
            </a:r>
            <a:r>
              <a:rPr lang="es-ES_tradnl" sz="1600" spc="20" noProof="0" dirty="0">
                <a:latin typeface="+mj-lt"/>
                <a:cs typeface="Verdana"/>
              </a:rPr>
              <a:t>determinar </a:t>
            </a:r>
            <a:r>
              <a:rPr lang="es-ES_tradnl" sz="1600" spc="-15" noProof="0" dirty="0">
                <a:latin typeface="+mj-lt"/>
                <a:cs typeface="Verdana"/>
              </a:rPr>
              <a:t>la </a:t>
            </a:r>
            <a:r>
              <a:rPr lang="es-ES_tradnl" sz="1600" spc="35" noProof="0" dirty="0">
                <a:latin typeface="+mj-lt"/>
                <a:cs typeface="Verdana"/>
              </a:rPr>
              <a:t>oportunidad </a:t>
            </a:r>
            <a:r>
              <a:rPr lang="es-ES_tradnl" sz="1600" spc="45" noProof="0" dirty="0">
                <a:latin typeface="+mj-lt"/>
                <a:cs typeface="Verdana"/>
              </a:rPr>
              <a:t>de </a:t>
            </a:r>
            <a:r>
              <a:rPr lang="es-ES_tradnl" sz="1600" spc="-25" noProof="0" dirty="0">
                <a:latin typeface="+mj-lt"/>
                <a:cs typeface="Verdana"/>
              </a:rPr>
              <a:t>las </a:t>
            </a:r>
            <a:r>
              <a:rPr lang="es-ES_tradnl" sz="1600" spc="-5" noProof="0" dirty="0">
                <a:latin typeface="+mj-lt"/>
                <a:cs typeface="Verdana"/>
              </a:rPr>
              <a:t>respuestas </a:t>
            </a:r>
            <a:r>
              <a:rPr lang="es-ES_tradnl" sz="1600" spc="-85" noProof="0" dirty="0">
                <a:latin typeface="+mj-lt"/>
                <a:cs typeface="Verdana"/>
              </a:rPr>
              <a:t>y </a:t>
            </a:r>
            <a:r>
              <a:rPr lang="es-ES_tradnl" sz="1600" spc="35" noProof="0" dirty="0">
                <a:latin typeface="+mj-lt"/>
                <a:cs typeface="Verdana"/>
              </a:rPr>
              <a:t>en </a:t>
            </a:r>
            <a:r>
              <a:rPr lang="es-ES_tradnl" sz="1600" spc="-5" noProof="0" dirty="0">
                <a:latin typeface="+mj-lt"/>
                <a:cs typeface="Verdana"/>
              </a:rPr>
              <a:t>el </a:t>
            </a:r>
            <a:r>
              <a:rPr lang="es-ES_tradnl" sz="1600" spc="5" noProof="0" dirty="0">
                <a:latin typeface="+mj-lt"/>
                <a:cs typeface="Verdana"/>
              </a:rPr>
              <a:t>evento </a:t>
            </a:r>
            <a:r>
              <a:rPr lang="es-ES_tradnl" sz="1600" spc="65" noProof="0" dirty="0">
                <a:latin typeface="+mj-lt"/>
                <a:cs typeface="Verdana"/>
              </a:rPr>
              <a:t>de </a:t>
            </a:r>
            <a:r>
              <a:rPr lang="es-ES_tradnl" sz="1600" spc="-550" noProof="0" dirty="0">
                <a:latin typeface="+mj-lt"/>
                <a:cs typeface="Verdana"/>
              </a:rPr>
              <a:t> </a:t>
            </a:r>
            <a:r>
              <a:rPr lang="es-ES_tradnl" sz="1600" spc="-30" noProof="0" dirty="0">
                <a:latin typeface="+mj-lt"/>
                <a:cs typeface="Verdana"/>
              </a:rPr>
              <a:t>ser</a:t>
            </a:r>
            <a:r>
              <a:rPr lang="es-ES_tradnl" sz="1600" spc="-75" noProof="0" dirty="0">
                <a:latin typeface="+mj-lt"/>
                <a:cs typeface="Verdana"/>
              </a:rPr>
              <a:t> </a:t>
            </a:r>
            <a:r>
              <a:rPr lang="es-ES_tradnl" sz="1600" spc="5" noProof="0" dirty="0">
                <a:latin typeface="+mj-lt"/>
                <a:cs typeface="Verdana"/>
              </a:rPr>
              <a:t>necesario</a:t>
            </a:r>
            <a:r>
              <a:rPr lang="es-ES_tradnl" sz="1600" spc="-80" noProof="0" dirty="0">
                <a:latin typeface="+mj-lt"/>
                <a:cs typeface="Verdana"/>
              </a:rPr>
              <a:t> </a:t>
            </a:r>
            <a:r>
              <a:rPr lang="es-ES_tradnl" sz="1600" spc="10" noProof="0" dirty="0">
                <a:latin typeface="+mj-lt"/>
                <a:cs typeface="Verdana"/>
              </a:rPr>
              <a:t>formular</a:t>
            </a:r>
            <a:r>
              <a:rPr lang="es-ES_tradnl" sz="1600" spc="-70" noProof="0" dirty="0">
                <a:latin typeface="+mj-lt"/>
                <a:cs typeface="Verdana"/>
              </a:rPr>
              <a:t> </a:t>
            </a:r>
            <a:r>
              <a:rPr lang="es-ES_tradnl" sz="1600" spc="10" noProof="0" dirty="0">
                <a:latin typeface="+mj-lt"/>
                <a:cs typeface="Verdana"/>
              </a:rPr>
              <a:t>recomendaciones,</a:t>
            </a:r>
            <a:r>
              <a:rPr lang="es-ES_tradnl" sz="1600" spc="-50" noProof="0" dirty="0">
                <a:latin typeface="+mj-lt"/>
                <a:cs typeface="Verdana"/>
              </a:rPr>
              <a:t> </a:t>
            </a:r>
            <a:r>
              <a:rPr lang="es-ES_tradnl" sz="1600" spc="-20" noProof="0" dirty="0">
                <a:latin typeface="+mj-lt"/>
                <a:cs typeface="Verdana"/>
              </a:rPr>
              <a:t>a</a:t>
            </a:r>
            <a:r>
              <a:rPr lang="es-ES_tradnl" sz="1600" spc="-70" noProof="0" dirty="0">
                <a:latin typeface="+mj-lt"/>
                <a:cs typeface="Verdana"/>
              </a:rPr>
              <a:t> </a:t>
            </a:r>
            <a:r>
              <a:rPr lang="es-ES_tradnl" sz="1600" spc="-15" noProof="0" dirty="0">
                <a:latin typeface="+mj-lt"/>
                <a:cs typeface="Verdana"/>
              </a:rPr>
              <a:t>la</a:t>
            </a:r>
            <a:r>
              <a:rPr lang="es-ES_tradnl" sz="1600" spc="-60" noProof="0" dirty="0">
                <a:latin typeface="+mj-lt"/>
                <a:cs typeface="Verdana"/>
              </a:rPr>
              <a:t> </a:t>
            </a:r>
            <a:r>
              <a:rPr lang="es-ES_tradnl" sz="1600" spc="-10" noProof="0" dirty="0">
                <a:latin typeface="+mj-lt"/>
                <a:cs typeface="Verdana"/>
              </a:rPr>
              <a:t>alta</a:t>
            </a:r>
            <a:r>
              <a:rPr lang="es-ES_tradnl" sz="1600" spc="-70" noProof="0" dirty="0">
                <a:latin typeface="+mj-lt"/>
                <a:cs typeface="Verdana"/>
              </a:rPr>
              <a:t> </a:t>
            </a:r>
            <a:r>
              <a:rPr lang="es-ES_tradnl" sz="1600" spc="25" noProof="0" dirty="0">
                <a:latin typeface="+mj-lt"/>
                <a:cs typeface="Verdana"/>
              </a:rPr>
              <a:t>dirección</a:t>
            </a:r>
            <a:r>
              <a:rPr lang="es-ES_tradnl" sz="1600" spc="-75" noProof="0" dirty="0">
                <a:latin typeface="+mj-lt"/>
                <a:cs typeface="Verdana"/>
              </a:rPr>
              <a:t> </a:t>
            </a:r>
            <a:r>
              <a:rPr lang="es-ES_tradnl" sz="1600" spc="-85" noProof="0" dirty="0">
                <a:latin typeface="+mj-lt"/>
                <a:cs typeface="Verdana"/>
              </a:rPr>
              <a:t>y</a:t>
            </a:r>
            <a:r>
              <a:rPr lang="es-ES_tradnl" sz="1600" spc="-55" noProof="0" dirty="0">
                <a:latin typeface="+mj-lt"/>
                <a:cs typeface="Verdana"/>
              </a:rPr>
              <a:t> </a:t>
            </a:r>
            <a:r>
              <a:rPr lang="es-ES_tradnl" sz="1600" spc="-20" noProof="0" dirty="0">
                <a:latin typeface="+mj-lt"/>
                <a:cs typeface="Verdana"/>
              </a:rPr>
              <a:t>a</a:t>
            </a:r>
            <a:r>
              <a:rPr lang="es-ES_tradnl" sz="1600" spc="-70" noProof="0" dirty="0">
                <a:latin typeface="+mj-lt"/>
                <a:cs typeface="Verdana"/>
              </a:rPr>
              <a:t> </a:t>
            </a:r>
            <a:r>
              <a:rPr lang="es-ES_tradnl" sz="1600" spc="-10" noProof="0" dirty="0">
                <a:latin typeface="+mj-lt"/>
                <a:cs typeface="Verdana"/>
              </a:rPr>
              <a:t>los</a:t>
            </a:r>
            <a:r>
              <a:rPr lang="es-ES_tradnl" sz="1600" spc="-80" noProof="0" dirty="0">
                <a:latin typeface="+mj-lt"/>
                <a:cs typeface="Verdana"/>
              </a:rPr>
              <a:t> </a:t>
            </a:r>
            <a:r>
              <a:rPr lang="es-ES_tradnl" sz="1600" spc="-5" noProof="0" dirty="0">
                <a:latin typeface="+mj-lt"/>
                <a:cs typeface="Verdana"/>
              </a:rPr>
              <a:t>líderes</a:t>
            </a:r>
            <a:r>
              <a:rPr lang="es-ES_tradnl" sz="1600" spc="-60" noProof="0" dirty="0">
                <a:latin typeface="+mj-lt"/>
                <a:cs typeface="Verdana"/>
              </a:rPr>
              <a:t> </a:t>
            </a:r>
            <a:r>
              <a:rPr lang="es-ES_tradnl" sz="1600" spc="45" noProof="0" dirty="0">
                <a:latin typeface="+mj-lt"/>
                <a:cs typeface="Verdana"/>
              </a:rPr>
              <a:t>de</a:t>
            </a:r>
            <a:r>
              <a:rPr lang="es-ES_tradnl" sz="1600" spc="-70" noProof="0" dirty="0">
                <a:latin typeface="+mj-lt"/>
                <a:cs typeface="Verdana"/>
              </a:rPr>
              <a:t> </a:t>
            </a:r>
            <a:r>
              <a:rPr lang="es-ES_tradnl" sz="1600" spc="-15" noProof="0" dirty="0">
                <a:latin typeface="+mj-lt"/>
                <a:cs typeface="Verdana"/>
              </a:rPr>
              <a:t>los</a:t>
            </a:r>
            <a:r>
              <a:rPr lang="es-ES_tradnl" sz="1600" spc="-55" noProof="0" dirty="0">
                <a:latin typeface="+mj-lt"/>
                <a:cs typeface="Verdana"/>
              </a:rPr>
              <a:t> </a:t>
            </a:r>
            <a:r>
              <a:rPr lang="es-ES_tradnl" sz="1600" spc="5" noProof="0" dirty="0">
                <a:latin typeface="+mj-lt"/>
                <a:cs typeface="Verdana"/>
              </a:rPr>
              <a:t>procesos</a:t>
            </a:r>
            <a:r>
              <a:rPr lang="es-ES_tradnl" sz="1600" spc="-65" noProof="0" dirty="0">
                <a:latin typeface="+mj-lt"/>
                <a:cs typeface="Verdana"/>
              </a:rPr>
              <a:t> </a:t>
            </a:r>
            <a:r>
              <a:rPr lang="es-ES_tradnl" sz="1600" spc="55" noProof="0" dirty="0">
                <a:latin typeface="+mj-lt"/>
                <a:cs typeface="Verdana"/>
              </a:rPr>
              <a:t>con</a:t>
            </a:r>
            <a:r>
              <a:rPr lang="es-ES_tradnl" sz="1600" spc="-65" noProof="0" dirty="0">
                <a:latin typeface="+mj-lt"/>
                <a:cs typeface="Verdana"/>
              </a:rPr>
              <a:t> </a:t>
            </a:r>
            <a:r>
              <a:rPr lang="es-ES_tradnl" sz="1600" spc="-5" noProof="0" dirty="0">
                <a:latin typeface="+mj-lt"/>
                <a:cs typeface="Verdana"/>
              </a:rPr>
              <a:t>el </a:t>
            </a:r>
            <a:r>
              <a:rPr lang="es-ES_tradnl" sz="1600" spc="-550" noProof="0" dirty="0">
                <a:latin typeface="+mj-lt"/>
                <a:cs typeface="Verdana"/>
              </a:rPr>
              <a:t> </a:t>
            </a:r>
            <a:r>
              <a:rPr lang="es-ES_tradnl" sz="1600" spc="10" noProof="0" dirty="0">
                <a:latin typeface="+mj-lt"/>
                <a:cs typeface="Verdana"/>
              </a:rPr>
              <a:t>fin</a:t>
            </a:r>
            <a:r>
              <a:rPr lang="es-ES_tradnl" sz="1600" spc="-145" noProof="0" dirty="0">
                <a:latin typeface="+mj-lt"/>
                <a:cs typeface="Verdana"/>
              </a:rPr>
              <a:t> </a:t>
            </a:r>
            <a:r>
              <a:rPr lang="es-ES_tradnl" sz="1600" spc="40" noProof="0" dirty="0">
                <a:latin typeface="+mj-lt"/>
                <a:cs typeface="Verdana"/>
              </a:rPr>
              <a:t>d</a:t>
            </a:r>
            <a:r>
              <a:rPr lang="es-ES_tradnl" sz="1600" spc="45" noProof="0" dirty="0">
                <a:latin typeface="+mj-lt"/>
                <a:cs typeface="Verdana"/>
              </a:rPr>
              <a:t>e</a:t>
            </a:r>
            <a:r>
              <a:rPr lang="es-ES_tradnl" sz="1600" spc="-135" noProof="0" dirty="0">
                <a:latin typeface="+mj-lt"/>
                <a:cs typeface="Verdana"/>
              </a:rPr>
              <a:t> </a:t>
            </a:r>
            <a:r>
              <a:rPr lang="es-ES_tradnl" sz="1600" spc="25" noProof="0" dirty="0">
                <a:latin typeface="+mj-lt"/>
                <a:cs typeface="Verdana"/>
              </a:rPr>
              <a:t>p</a:t>
            </a:r>
            <a:r>
              <a:rPr lang="es-ES_tradnl" sz="1600" spc="5" noProof="0" dirty="0">
                <a:latin typeface="+mj-lt"/>
                <a:cs typeface="Verdana"/>
              </a:rPr>
              <a:t>r</a:t>
            </a:r>
            <a:r>
              <a:rPr lang="es-ES_tradnl" sz="1600" spc="60" noProof="0" dirty="0">
                <a:latin typeface="+mj-lt"/>
                <a:cs typeface="Verdana"/>
              </a:rPr>
              <a:t>o</a:t>
            </a:r>
            <a:r>
              <a:rPr lang="es-ES_tradnl" sz="1600" spc="90" noProof="0" dirty="0">
                <a:latin typeface="+mj-lt"/>
                <a:cs typeface="Verdana"/>
              </a:rPr>
              <a:t>m</a:t>
            </a:r>
            <a:r>
              <a:rPr lang="es-ES_tradnl" sz="1600" spc="-30" noProof="0" dirty="0">
                <a:latin typeface="+mj-lt"/>
                <a:cs typeface="Verdana"/>
              </a:rPr>
              <a:t>o</a:t>
            </a:r>
            <a:r>
              <a:rPr lang="es-ES_tradnl" sz="1600" spc="-40" noProof="0" dirty="0">
                <a:latin typeface="+mj-lt"/>
                <a:cs typeface="Verdana"/>
              </a:rPr>
              <a:t>v</a:t>
            </a:r>
            <a:r>
              <a:rPr lang="es-ES_tradnl" sz="1600" spc="-20" noProof="0" dirty="0">
                <a:latin typeface="+mj-lt"/>
                <a:cs typeface="Verdana"/>
              </a:rPr>
              <a:t>er</a:t>
            </a:r>
            <a:r>
              <a:rPr lang="es-ES_tradnl" sz="1600" spc="-114"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90" noProof="0" dirty="0">
                <a:latin typeface="+mj-lt"/>
                <a:cs typeface="Verdana"/>
              </a:rPr>
              <a:t>m</a:t>
            </a:r>
            <a:r>
              <a:rPr lang="es-ES_tradnl" sz="1600" spc="50" noProof="0" dirty="0">
                <a:latin typeface="+mj-lt"/>
                <a:cs typeface="Verdana"/>
              </a:rPr>
              <a:t>e</a:t>
            </a:r>
            <a:r>
              <a:rPr lang="es-ES_tradnl" sz="1600" spc="-120" noProof="0" dirty="0">
                <a:latin typeface="+mj-lt"/>
                <a:cs typeface="Verdana"/>
              </a:rPr>
              <a:t>j</a:t>
            </a:r>
            <a:r>
              <a:rPr lang="es-ES_tradnl" sz="1600" spc="-10" noProof="0" dirty="0">
                <a:latin typeface="+mj-lt"/>
                <a:cs typeface="Verdana"/>
              </a:rPr>
              <a:t>o</a:t>
            </a:r>
            <a:r>
              <a:rPr lang="es-ES_tradnl" sz="1600" spc="-20" noProof="0" dirty="0">
                <a:latin typeface="+mj-lt"/>
                <a:cs typeface="Verdana"/>
              </a:rPr>
              <a:t>ra</a:t>
            </a:r>
            <a:r>
              <a:rPr lang="es-ES_tradnl" sz="1600" spc="-105" noProof="0" dirty="0">
                <a:latin typeface="+mj-lt"/>
                <a:cs typeface="Verdana"/>
              </a:rPr>
              <a:t> </a:t>
            </a:r>
            <a:r>
              <a:rPr lang="es-ES_tradnl" sz="1600" spc="35" noProof="0" dirty="0">
                <a:latin typeface="+mj-lt"/>
                <a:cs typeface="Verdana"/>
              </a:rPr>
              <a:t>continua</a:t>
            </a:r>
            <a:r>
              <a:rPr lang="es-ES_tradnl" sz="1600" spc="-120" noProof="0" dirty="0">
                <a:latin typeface="+mj-lt"/>
                <a:cs typeface="Verdana"/>
              </a:rPr>
              <a:t> </a:t>
            </a:r>
            <a:r>
              <a:rPr lang="es-ES_tradnl" sz="1600" spc="40" noProof="0" dirty="0">
                <a:latin typeface="+mj-lt"/>
                <a:cs typeface="Verdana"/>
              </a:rPr>
              <a:t>d</a:t>
            </a:r>
            <a:r>
              <a:rPr lang="es-ES_tradnl" sz="1600" spc="45" noProof="0" dirty="0">
                <a:latin typeface="+mj-lt"/>
                <a:cs typeface="Verdana"/>
              </a:rPr>
              <a:t>e</a:t>
            </a:r>
            <a:r>
              <a:rPr lang="es-ES_tradnl" sz="1600" spc="-135"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55" noProof="0" dirty="0">
                <a:latin typeface="+mj-lt"/>
                <a:cs typeface="Verdana"/>
              </a:rPr>
              <a:t>gestión</a:t>
            </a:r>
            <a:r>
              <a:rPr lang="es-ES_tradnl" sz="1600" spc="-110" noProof="0" dirty="0">
                <a:latin typeface="+mj-lt"/>
                <a:cs typeface="Verdana"/>
              </a:rPr>
              <a:t> </a:t>
            </a:r>
            <a:r>
              <a:rPr lang="es-ES_tradnl" sz="1600" spc="10" noProof="0" dirty="0">
                <a:latin typeface="+mj-lt"/>
                <a:cs typeface="Verdana"/>
              </a:rPr>
              <a:t>institucional</a:t>
            </a:r>
            <a:r>
              <a:rPr lang="es-ES_tradnl" sz="1600" spc="-245" noProof="0" dirty="0">
                <a:latin typeface="+mj-lt"/>
                <a:cs typeface="Verdana"/>
              </a:rPr>
              <a:t>.     </a:t>
            </a:r>
            <a:endParaRPr lang="es-ES_tradnl" sz="1600" noProof="0" dirty="0">
              <a:latin typeface="+mj-lt"/>
              <a:cs typeface="Verdana"/>
            </a:endParaRPr>
          </a:p>
          <a:p>
            <a:pPr marL="12700" marR="5715" algn="just">
              <a:lnSpc>
                <a:spcPct val="90100"/>
              </a:lnSpc>
              <a:spcBef>
                <a:spcPts val="975"/>
              </a:spcBef>
            </a:pPr>
            <a:r>
              <a:rPr lang="es-ES_tradnl" sz="1600" spc="60" noProof="0" dirty="0">
                <a:latin typeface="+mj-lt"/>
                <a:cs typeface="Verdana"/>
              </a:rPr>
              <a:t>En </a:t>
            </a:r>
            <a:r>
              <a:rPr lang="es-ES_tradnl" sz="1600" spc="-5" noProof="0" dirty="0">
                <a:latin typeface="+mj-lt"/>
                <a:cs typeface="Verdana"/>
              </a:rPr>
              <a:t>este </a:t>
            </a:r>
            <a:r>
              <a:rPr lang="es-ES_tradnl" sz="1600" spc="20" noProof="0" dirty="0">
                <a:latin typeface="+mj-lt"/>
                <a:cs typeface="Verdana"/>
              </a:rPr>
              <a:t>sentido </a:t>
            </a:r>
            <a:r>
              <a:rPr lang="es-ES_tradnl" sz="1600" spc="-10" noProof="0" dirty="0">
                <a:latin typeface="+mj-lt"/>
                <a:cs typeface="Verdana"/>
              </a:rPr>
              <a:t>la </a:t>
            </a:r>
            <a:r>
              <a:rPr lang="es-ES_tradnl" sz="1600" spc="20" noProof="0" dirty="0">
                <a:latin typeface="+mj-lt"/>
                <a:cs typeface="Verdana"/>
              </a:rPr>
              <a:t>Oficina </a:t>
            </a:r>
            <a:r>
              <a:rPr lang="es-ES_tradnl" sz="1600" spc="45" noProof="0" dirty="0">
                <a:latin typeface="+mj-lt"/>
                <a:cs typeface="Verdana"/>
              </a:rPr>
              <a:t>de </a:t>
            </a:r>
            <a:r>
              <a:rPr lang="es-ES_tradnl" sz="1600" spc="15" noProof="0" dirty="0">
                <a:latin typeface="+mj-lt"/>
                <a:cs typeface="Verdana"/>
              </a:rPr>
              <a:t>Control </a:t>
            </a:r>
            <a:r>
              <a:rPr lang="es-ES_tradnl" sz="1600" spc="-5" noProof="0" dirty="0">
                <a:latin typeface="+mj-lt"/>
                <a:cs typeface="Verdana"/>
              </a:rPr>
              <a:t>Interno </a:t>
            </a:r>
            <a:r>
              <a:rPr lang="es-ES_tradnl" sz="1600" spc="35" noProof="0" dirty="0">
                <a:latin typeface="+mj-lt"/>
                <a:cs typeface="Verdana"/>
              </a:rPr>
              <a:t>da </a:t>
            </a:r>
            <a:r>
              <a:rPr lang="es-ES_tradnl" sz="1600" spc="45" noProof="0" dirty="0">
                <a:latin typeface="+mj-lt"/>
                <a:cs typeface="Verdana"/>
              </a:rPr>
              <a:t>cumplimiento </a:t>
            </a:r>
            <a:r>
              <a:rPr lang="es-ES_tradnl" sz="1600" spc="-20" noProof="0" dirty="0">
                <a:latin typeface="+mj-lt"/>
                <a:cs typeface="Verdana"/>
              </a:rPr>
              <a:t>a </a:t>
            </a:r>
            <a:r>
              <a:rPr lang="es-ES_tradnl" sz="1600" spc="-15" noProof="0" dirty="0">
                <a:latin typeface="+mj-lt"/>
                <a:cs typeface="Verdana"/>
              </a:rPr>
              <a:t>los </a:t>
            </a:r>
            <a:r>
              <a:rPr lang="es-ES_tradnl" sz="1600" spc="20" noProof="0" dirty="0">
                <a:latin typeface="+mj-lt"/>
                <a:cs typeface="Verdana"/>
              </a:rPr>
              <a:t>lineamientos </a:t>
            </a:r>
            <a:r>
              <a:rPr lang="es-ES_tradnl" sz="1600" spc="10" noProof="0" dirty="0">
                <a:latin typeface="+mj-lt"/>
                <a:cs typeface="Verdana"/>
              </a:rPr>
              <a:t>establecidos </a:t>
            </a:r>
            <a:r>
              <a:rPr lang="es-ES_tradnl" sz="1600" spc="15" noProof="0" dirty="0">
                <a:latin typeface="+mj-lt"/>
                <a:cs typeface="Verdana"/>
              </a:rPr>
              <a:t> </a:t>
            </a:r>
            <a:r>
              <a:rPr lang="es-ES_tradnl" sz="1600" spc="35" noProof="0" dirty="0">
                <a:latin typeface="+mj-lt"/>
                <a:cs typeface="Verdana"/>
              </a:rPr>
              <a:t>en</a:t>
            </a:r>
            <a:r>
              <a:rPr lang="es-ES_tradnl" sz="1600" spc="-75" noProof="0" dirty="0">
                <a:latin typeface="+mj-lt"/>
                <a:cs typeface="Verdana"/>
              </a:rPr>
              <a:t> </a:t>
            </a:r>
            <a:r>
              <a:rPr lang="es-ES_tradnl" sz="1600" spc="-5" noProof="0" dirty="0">
                <a:latin typeface="+mj-lt"/>
                <a:cs typeface="Verdana"/>
              </a:rPr>
              <a:t>el</a:t>
            </a:r>
            <a:r>
              <a:rPr lang="es-ES_tradnl" sz="1600" spc="-60" noProof="0" dirty="0">
                <a:latin typeface="+mj-lt"/>
                <a:cs typeface="Verdana"/>
              </a:rPr>
              <a:t> </a:t>
            </a:r>
            <a:r>
              <a:rPr lang="es-ES_tradnl" sz="1600" spc="10" noProof="0" dirty="0">
                <a:latin typeface="+mj-lt"/>
                <a:cs typeface="Verdana"/>
              </a:rPr>
              <a:t>artículo</a:t>
            </a:r>
            <a:r>
              <a:rPr lang="es-ES_tradnl" sz="1600" spc="-70" noProof="0" dirty="0">
                <a:latin typeface="+mj-lt"/>
                <a:cs typeface="Verdana"/>
              </a:rPr>
              <a:t> </a:t>
            </a:r>
            <a:r>
              <a:rPr lang="es-ES_tradnl" sz="1600" spc="-65" noProof="0" dirty="0">
                <a:latin typeface="+mj-lt"/>
                <a:cs typeface="Verdana"/>
              </a:rPr>
              <a:t>76</a:t>
            </a:r>
            <a:r>
              <a:rPr lang="es-ES_tradnl" sz="1600" spc="-75" noProof="0" dirty="0">
                <a:latin typeface="+mj-lt"/>
                <a:cs typeface="Verdana"/>
              </a:rPr>
              <a:t> </a:t>
            </a:r>
            <a:r>
              <a:rPr lang="es-ES_tradnl" sz="1600" spc="50" noProof="0" dirty="0">
                <a:latin typeface="+mj-lt"/>
                <a:cs typeface="Verdana"/>
              </a:rPr>
              <a:t>de</a:t>
            </a:r>
            <a:r>
              <a:rPr lang="es-ES_tradnl" sz="1600" spc="-75" noProof="0" dirty="0">
                <a:latin typeface="+mj-lt"/>
                <a:cs typeface="Verdana"/>
              </a:rPr>
              <a:t> </a:t>
            </a:r>
            <a:r>
              <a:rPr lang="es-ES_tradnl" sz="1600" spc="-10" noProof="0" dirty="0">
                <a:latin typeface="+mj-lt"/>
                <a:cs typeface="Verdana"/>
              </a:rPr>
              <a:t>la</a:t>
            </a:r>
            <a:r>
              <a:rPr lang="es-ES_tradnl" sz="1600" spc="-80" noProof="0" dirty="0">
                <a:latin typeface="+mj-lt"/>
                <a:cs typeface="Verdana"/>
              </a:rPr>
              <a:t> </a:t>
            </a:r>
            <a:r>
              <a:rPr lang="es-ES_tradnl" sz="1600" spc="-15" noProof="0" dirty="0">
                <a:latin typeface="+mj-lt"/>
                <a:cs typeface="Verdana"/>
              </a:rPr>
              <a:t>Ley</a:t>
            </a:r>
            <a:r>
              <a:rPr lang="es-ES_tradnl" sz="1600" spc="-65" noProof="0" dirty="0">
                <a:latin typeface="+mj-lt"/>
                <a:cs typeface="Verdana"/>
              </a:rPr>
              <a:t> </a:t>
            </a:r>
            <a:r>
              <a:rPr lang="es-ES_tradnl" sz="1600" spc="-110" noProof="0" dirty="0">
                <a:latin typeface="+mj-lt"/>
                <a:cs typeface="Verdana"/>
              </a:rPr>
              <a:t>1474</a:t>
            </a:r>
            <a:r>
              <a:rPr lang="es-ES_tradnl" sz="1600" spc="-60" noProof="0" dirty="0">
                <a:latin typeface="+mj-lt"/>
                <a:cs typeface="Verdana"/>
              </a:rPr>
              <a:t> </a:t>
            </a:r>
            <a:r>
              <a:rPr lang="es-ES_tradnl" sz="1600" spc="25" noProof="0" dirty="0">
                <a:latin typeface="+mj-lt"/>
                <a:cs typeface="Verdana"/>
              </a:rPr>
              <a:t>del</a:t>
            </a:r>
            <a:r>
              <a:rPr lang="es-ES_tradnl" sz="1600" spc="-65" noProof="0" dirty="0">
                <a:latin typeface="+mj-lt"/>
                <a:cs typeface="Verdana"/>
              </a:rPr>
              <a:t> </a:t>
            </a:r>
            <a:r>
              <a:rPr lang="es-ES_tradnl" sz="1600" spc="-280" noProof="0" dirty="0">
                <a:latin typeface="+mj-lt"/>
                <a:cs typeface="Verdana"/>
              </a:rPr>
              <a:t>12</a:t>
            </a:r>
            <a:r>
              <a:rPr lang="es-ES_tradnl" sz="1600" spc="-55" noProof="0" dirty="0">
                <a:latin typeface="+mj-lt"/>
                <a:cs typeface="Verdana"/>
              </a:rPr>
              <a:t> </a:t>
            </a:r>
            <a:r>
              <a:rPr lang="es-ES_tradnl" sz="1600" spc="45" noProof="0" dirty="0">
                <a:latin typeface="+mj-lt"/>
                <a:cs typeface="Verdana"/>
              </a:rPr>
              <a:t>de</a:t>
            </a:r>
            <a:r>
              <a:rPr lang="es-ES_tradnl" sz="1600" spc="-65" noProof="0" dirty="0">
                <a:latin typeface="+mj-lt"/>
                <a:cs typeface="Verdana"/>
              </a:rPr>
              <a:t> </a:t>
            </a:r>
            <a:r>
              <a:rPr lang="es-ES_tradnl" sz="1600" spc="-15" noProof="0" dirty="0">
                <a:latin typeface="+mj-lt"/>
                <a:cs typeface="Verdana"/>
              </a:rPr>
              <a:t>julio</a:t>
            </a:r>
            <a:r>
              <a:rPr lang="es-ES_tradnl" sz="1600" spc="-80" noProof="0" dirty="0">
                <a:latin typeface="+mj-lt"/>
                <a:cs typeface="Verdana"/>
              </a:rPr>
              <a:t> </a:t>
            </a:r>
            <a:r>
              <a:rPr lang="es-ES_tradnl" sz="1600" spc="50" noProof="0" dirty="0">
                <a:latin typeface="+mj-lt"/>
                <a:cs typeface="Verdana"/>
              </a:rPr>
              <a:t>de</a:t>
            </a:r>
            <a:r>
              <a:rPr lang="es-ES_tradnl" sz="1600" spc="-75" noProof="0" dirty="0">
                <a:latin typeface="+mj-lt"/>
                <a:cs typeface="Verdana"/>
              </a:rPr>
              <a:t> </a:t>
            </a:r>
            <a:r>
              <a:rPr lang="es-ES_tradnl" sz="1600" spc="-235" noProof="0" dirty="0">
                <a:latin typeface="+mj-lt"/>
                <a:cs typeface="Verdana"/>
              </a:rPr>
              <a:t>2011</a:t>
            </a:r>
            <a:r>
              <a:rPr lang="es-ES_tradnl" sz="1600" spc="-220" noProof="0" dirty="0">
                <a:latin typeface="+mj-lt"/>
                <a:cs typeface="Verdana"/>
              </a:rPr>
              <a:t> </a:t>
            </a:r>
            <a:r>
              <a:rPr lang="es-ES_tradnl" sz="1600" spc="-30" noProof="0" dirty="0">
                <a:latin typeface="+mj-lt"/>
                <a:cs typeface="Verdana"/>
              </a:rPr>
              <a:t>«Por</a:t>
            </a:r>
            <a:r>
              <a:rPr lang="es-ES_tradnl" sz="1600" spc="-55" noProof="0" dirty="0">
                <a:latin typeface="+mj-lt"/>
                <a:cs typeface="Verdana"/>
              </a:rPr>
              <a:t> </a:t>
            </a:r>
            <a:r>
              <a:rPr lang="es-ES_tradnl" sz="1600" spc="-5" noProof="0" dirty="0">
                <a:latin typeface="+mj-lt"/>
                <a:cs typeface="Verdana"/>
              </a:rPr>
              <a:t>el</a:t>
            </a:r>
            <a:r>
              <a:rPr lang="es-ES_tradnl" sz="1600" spc="-70" noProof="0" dirty="0">
                <a:latin typeface="+mj-lt"/>
                <a:cs typeface="Verdana"/>
              </a:rPr>
              <a:t> </a:t>
            </a:r>
            <a:r>
              <a:rPr lang="es-ES_tradnl" sz="1600" spc="25" noProof="0" dirty="0">
                <a:latin typeface="+mj-lt"/>
                <a:cs typeface="Verdana"/>
              </a:rPr>
              <a:t>cual</a:t>
            </a:r>
            <a:r>
              <a:rPr lang="es-ES_tradnl" sz="1600" spc="-70" noProof="0" dirty="0">
                <a:latin typeface="+mj-lt"/>
                <a:cs typeface="Verdana"/>
              </a:rPr>
              <a:t> </a:t>
            </a:r>
            <a:r>
              <a:rPr lang="es-ES_tradnl" sz="1600" spc="-15" noProof="0" dirty="0">
                <a:latin typeface="+mj-lt"/>
                <a:cs typeface="Verdana"/>
              </a:rPr>
              <a:t>se</a:t>
            </a:r>
            <a:r>
              <a:rPr lang="es-ES_tradnl" sz="1600" spc="-60" noProof="0" dirty="0">
                <a:latin typeface="+mj-lt"/>
                <a:cs typeface="Verdana"/>
              </a:rPr>
              <a:t> </a:t>
            </a:r>
            <a:r>
              <a:rPr lang="es-ES_tradnl" sz="1600" spc="35" noProof="0" dirty="0">
                <a:latin typeface="+mj-lt"/>
                <a:cs typeface="Verdana"/>
              </a:rPr>
              <a:t>dictan</a:t>
            </a:r>
            <a:r>
              <a:rPr lang="es-ES_tradnl" sz="1600" spc="-60" noProof="0" dirty="0">
                <a:latin typeface="+mj-lt"/>
                <a:cs typeface="Verdana"/>
              </a:rPr>
              <a:t> </a:t>
            </a:r>
            <a:r>
              <a:rPr lang="es-ES_tradnl" sz="1600" spc="20" noProof="0" dirty="0">
                <a:latin typeface="+mj-lt"/>
                <a:cs typeface="Verdana"/>
              </a:rPr>
              <a:t>normas</a:t>
            </a:r>
            <a:r>
              <a:rPr lang="es-ES_tradnl" sz="1600" spc="-70" noProof="0" dirty="0">
                <a:latin typeface="+mj-lt"/>
                <a:cs typeface="Verdana"/>
              </a:rPr>
              <a:t> </a:t>
            </a:r>
            <a:r>
              <a:rPr lang="es-ES_tradnl" sz="1600" spc="5" noProof="0" dirty="0">
                <a:latin typeface="+mj-lt"/>
                <a:cs typeface="Verdana"/>
              </a:rPr>
              <a:t>orientadas</a:t>
            </a:r>
            <a:r>
              <a:rPr lang="es-ES_tradnl" sz="1600" spc="-30" noProof="0" dirty="0">
                <a:latin typeface="+mj-lt"/>
                <a:cs typeface="Verdana"/>
              </a:rPr>
              <a:t> </a:t>
            </a:r>
            <a:r>
              <a:rPr lang="es-ES_tradnl" sz="1600" spc="-20" noProof="0" dirty="0">
                <a:latin typeface="+mj-lt"/>
                <a:cs typeface="Verdana"/>
              </a:rPr>
              <a:t>a </a:t>
            </a:r>
            <a:r>
              <a:rPr lang="es-ES_tradnl" sz="1600" spc="-555" noProof="0" dirty="0">
                <a:latin typeface="+mj-lt"/>
                <a:cs typeface="Verdana"/>
              </a:rPr>
              <a:t> </a:t>
            </a:r>
            <a:r>
              <a:rPr lang="es-ES_tradnl" sz="1600" spc="-5" noProof="0" dirty="0">
                <a:latin typeface="+mj-lt"/>
                <a:cs typeface="Verdana"/>
              </a:rPr>
              <a:t>fortalecer </a:t>
            </a:r>
            <a:r>
              <a:rPr lang="es-ES_tradnl" sz="1600" spc="-15" noProof="0" dirty="0">
                <a:latin typeface="+mj-lt"/>
                <a:cs typeface="Verdana"/>
              </a:rPr>
              <a:t>los </a:t>
            </a:r>
            <a:r>
              <a:rPr lang="es-ES_tradnl" sz="1600" spc="30" noProof="0" dirty="0">
                <a:latin typeface="+mj-lt"/>
                <a:cs typeface="Verdana"/>
              </a:rPr>
              <a:t>mecanismos </a:t>
            </a:r>
            <a:r>
              <a:rPr lang="es-ES_tradnl" sz="1600" spc="50" noProof="0" dirty="0">
                <a:latin typeface="+mj-lt"/>
                <a:cs typeface="Verdana"/>
              </a:rPr>
              <a:t>de </a:t>
            </a:r>
            <a:r>
              <a:rPr lang="es-ES_tradnl" sz="1600" spc="-5" noProof="0" dirty="0">
                <a:latin typeface="+mj-lt"/>
                <a:cs typeface="Verdana"/>
              </a:rPr>
              <a:t>prevención, </a:t>
            </a:r>
            <a:r>
              <a:rPr lang="es-ES_tradnl" sz="1600" spc="10" noProof="0" dirty="0">
                <a:latin typeface="+mj-lt"/>
                <a:cs typeface="Verdana"/>
              </a:rPr>
              <a:t>investigación </a:t>
            </a:r>
            <a:r>
              <a:rPr lang="es-ES_tradnl" sz="1600" spc="-85" noProof="0" dirty="0">
                <a:latin typeface="+mj-lt"/>
                <a:cs typeface="Verdana"/>
              </a:rPr>
              <a:t>y </a:t>
            </a:r>
            <a:r>
              <a:rPr lang="es-ES_tradnl" sz="1600" spc="20" noProof="0" dirty="0">
                <a:latin typeface="+mj-lt"/>
                <a:cs typeface="Verdana"/>
              </a:rPr>
              <a:t>sanción </a:t>
            </a:r>
            <a:r>
              <a:rPr lang="es-ES_tradnl" sz="1600" spc="50" noProof="0" dirty="0">
                <a:latin typeface="+mj-lt"/>
                <a:cs typeface="Verdana"/>
              </a:rPr>
              <a:t>de </a:t>
            </a:r>
            <a:r>
              <a:rPr lang="es-ES_tradnl" sz="1600" spc="5" noProof="0" dirty="0">
                <a:latin typeface="+mj-lt"/>
                <a:cs typeface="Verdana"/>
              </a:rPr>
              <a:t>actos </a:t>
            </a:r>
            <a:r>
              <a:rPr lang="es-ES_tradnl" sz="1600" spc="45" noProof="0" dirty="0">
                <a:latin typeface="+mj-lt"/>
                <a:cs typeface="Verdana"/>
              </a:rPr>
              <a:t>de </a:t>
            </a:r>
            <a:r>
              <a:rPr lang="es-ES_tradnl" sz="1600" spc="30" noProof="0" dirty="0">
                <a:latin typeface="+mj-lt"/>
                <a:cs typeface="Verdana"/>
              </a:rPr>
              <a:t>corrupción </a:t>
            </a:r>
            <a:r>
              <a:rPr lang="es-ES_tradnl" sz="1600" spc="-85" noProof="0" dirty="0">
                <a:latin typeface="+mj-lt"/>
                <a:cs typeface="Verdana"/>
              </a:rPr>
              <a:t>y </a:t>
            </a:r>
            <a:r>
              <a:rPr lang="es-ES_tradnl" sz="1600" spc="-5" noProof="0" dirty="0">
                <a:latin typeface="+mj-lt"/>
                <a:cs typeface="Verdana"/>
              </a:rPr>
              <a:t>la </a:t>
            </a:r>
            <a:r>
              <a:rPr lang="es-ES_tradnl" sz="1600" noProof="0" dirty="0">
                <a:latin typeface="+mj-lt"/>
                <a:cs typeface="Verdana"/>
              </a:rPr>
              <a:t> </a:t>
            </a:r>
            <a:r>
              <a:rPr lang="es-ES_tradnl" sz="1600" spc="10" noProof="0" dirty="0">
                <a:latin typeface="+mj-lt"/>
                <a:cs typeface="Verdana"/>
              </a:rPr>
              <a:t>efectividad</a:t>
            </a:r>
            <a:r>
              <a:rPr lang="es-ES_tradnl" sz="1600" spc="-125" noProof="0" dirty="0">
                <a:latin typeface="+mj-lt"/>
                <a:cs typeface="Verdana"/>
              </a:rPr>
              <a:t> </a:t>
            </a:r>
            <a:r>
              <a:rPr lang="es-ES_tradnl" sz="1600" spc="25" noProof="0" dirty="0">
                <a:latin typeface="+mj-lt"/>
                <a:cs typeface="Verdana"/>
              </a:rPr>
              <a:t>del</a:t>
            </a:r>
            <a:r>
              <a:rPr lang="es-ES_tradnl" sz="1600" spc="-130" noProof="0" dirty="0">
                <a:latin typeface="+mj-lt"/>
                <a:cs typeface="Verdana"/>
              </a:rPr>
              <a:t> </a:t>
            </a:r>
            <a:r>
              <a:rPr lang="es-ES_tradnl" sz="1600" spc="20" noProof="0" dirty="0">
                <a:latin typeface="+mj-lt"/>
                <a:cs typeface="Verdana"/>
              </a:rPr>
              <a:t>control</a:t>
            </a:r>
            <a:r>
              <a:rPr lang="es-ES_tradnl" sz="1600" spc="-135" noProof="0" dirty="0">
                <a:latin typeface="+mj-lt"/>
                <a:cs typeface="Verdana"/>
              </a:rPr>
              <a:t> </a:t>
            </a:r>
            <a:r>
              <a:rPr lang="es-ES_tradnl" sz="1600" spc="45" noProof="0" dirty="0">
                <a:latin typeface="+mj-lt"/>
                <a:cs typeface="Verdana"/>
              </a:rPr>
              <a:t>de</a:t>
            </a:r>
            <a:r>
              <a:rPr lang="es-ES_tradnl" sz="1600" spc="-135" noProof="0" dirty="0">
                <a:latin typeface="+mj-lt"/>
                <a:cs typeface="Verdana"/>
              </a:rPr>
              <a:t> </a:t>
            </a:r>
            <a:r>
              <a:rPr lang="es-ES_tradnl" sz="1600" spc="-15" noProof="0" dirty="0">
                <a:latin typeface="+mj-lt"/>
                <a:cs typeface="Verdana"/>
              </a:rPr>
              <a:t>la</a:t>
            </a:r>
            <a:r>
              <a:rPr lang="es-ES_tradnl" sz="1600" spc="-140" noProof="0" dirty="0">
                <a:latin typeface="+mj-lt"/>
                <a:cs typeface="Verdana"/>
              </a:rPr>
              <a:t> </a:t>
            </a:r>
            <a:r>
              <a:rPr lang="es-ES_tradnl" sz="1600" spc="20" noProof="0" dirty="0">
                <a:latin typeface="+mj-lt"/>
                <a:cs typeface="Verdana"/>
              </a:rPr>
              <a:t>gestión</a:t>
            </a:r>
            <a:r>
              <a:rPr lang="es-ES_tradnl" sz="1600" spc="-110" noProof="0" dirty="0">
                <a:latin typeface="+mj-lt"/>
                <a:cs typeface="Verdana"/>
              </a:rPr>
              <a:t> </a:t>
            </a:r>
            <a:r>
              <a:rPr lang="es-ES_tradnl" sz="1600" spc="-30" noProof="0" dirty="0">
                <a:latin typeface="+mj-lt"/>
                <a:cs typeface="Verdana"/>
              </a:rPr>
              <a:t>pública».</a:t>
            </a:r>
            <a:endParaRPr lang="es-ES_tradnl" sz="1600" noProof="0" dirty="0">
              <a:latin typeface="+mj-lt"/>
              <a:cs typeface="Verdana"/>
            </a:endParaRPr>
          </a:p>
          <a:p>
            <a:pPr marL="12700" marR="8890" algn="just">
              <a:lnSpc>
                <a:spcPts val="1730"/>
              </a:lnSpc>
              <a:spcBef>
                <a:spcPts val="1019"/>
              </a:spcBef>
            </a:pPr>
            <a:r>
              <a:rPr lang="es-ES_tradnl" sz="1600" spc="45" noProof="0" dirty="0">
                <a:latin typeface="+mj-lt"/>
                <a:cs typeface="Verdana"/>
              </a:rPr>
              <a:t>De </a:t>
            </a:r>
            <a:r>
              <a:rPr lang="es-ES_tradnl" sz="1600" spc="25" noProof="0" dirty="0">
                <a:latin typeface="+mj-lt"/>
                <a:cs typeface="Verdana"/>
              </a:rPr>
              <a:t>acuerdo </a:t>
            </a:r>
            <a:r>
              <a:rPr lang="es-ES_tradnl" sz="1600" spc="55" noProof="0" dirty="0">
                <a:latin typeface="+mj-lt"/>
                <a:cs typeface="Verdana"/>
              </a:rPr>
              <a:t>con </a:t>
            </a:r>
            <a:r>
              <a:rPr lang="es-ES_tradnl" sz="1600" spc="-10" noProof="0" dirty="0">
                <a:latin typeface="+mj-lt"/>
                <a:cs typeface="Verdana"/>
              </a:rPr>
              <a:t>los </a:t>
            </a:r>
            <a:r>
              <a:rPr lang="es-ES_tradnl" sz="1600" spc="10" noProof="0" dirty="0">
                <a:latin typeface="+mj-lt"/>
                <a:cs typeface="Verdana"/>
              </a:rPr>
              <a:t>datos </a:t>
            </a:r>
            <a:r>
              <a:rPr lang="es-ES_tradnl" sz="1600" spc="20" noProof="0" dirty="0">
                <a:latin typeface="+mj-lt"/>
                <a:cs typeface="Verdana"/>
              </a:rPr>
              <a:t>consolidados </a:t>
            </a:r>
            <a:r>
              <a:rPr lang="es-ES_tradnl" sz="1600" spc="35" noProof="0" dirty="0">
                <a:latin typeface="+mj-lt"/>
                <a:cs typeface="Verdana"/>
              </a:rPr>
              <a:t>en </a:t>
            </a:r>
            <a:r>
              <a:rPr lang="es-ES_tradnl" sz="1600" spc="-10" noProof="0" dirty="0">
                <a:latin typeface="+mj-lt"/>
                <a:cs typeface="Verdana"/>
              </a:rPr>
              <a:t>los </a:t>
            </a:r>
            <a:r>
              <a:rPr lang="es-ES_tradnl" sz="1600" spc="5" noProof="0" dirty="0">
                <a:latin typeface="+mj-lt"/>
                <a:cs typeface="Verdana"/>
              </a:rPr>
              <a:t>diferentes canales </a:t>
            </a:r>
            <a:r>
              <a:rPr lang="es-ES_tradnl" sz="1600" spc="50" noProof="0" dirty="0">
                <a:latin typeface="+mj-lt"/>
                <a:cs typeface="Verdana"/>
              </a:rPr>
              <a:t>de </a:t>
            </a:r>
            <a:r>
              <a:rPr lang="es-ES_tradnl" sz="1600" spc="-5" noProof="0" dirty="0">
                <a:latin typeface="+mj-lt"/>
                <a:cs typeface="Verdana"/>
              </a:rPr>
              <a:t>atención, </a:t>
            </a:r>
            <a:r>
              <a:rPr lang="es-ES_tradnl" sz="1600" spc="25" noProof="0" dirty="0">
                <a:latin typeface="+mj-lt"/>
                <a:cs typeface="Verdana"/>
              </a:rPr>
              <a:t>durante </a:t>
            </a:r>
            <a:r>
              <a:rPr lang="es-ES_tradnl" sz="1600" spc="-5" noProof="0" dirty="0">
                <a:latin typeface="+mj-lt"/>
                <a:cs typeface="Verdana"/>
              </a:rPr>
              <a:t>el </a:t>
            </a:r>
            <a:r>
              <a:rPr lang="es-ES_tradnl" sz="1600" b="1" spc="-5" noProof="0" dirty="0">
                <a:latin typeface="+mj-lt"/>
                <a:cs typeface="Verdana"/>
              </a:rPr>
              <a:t>PRIMER TRIMESTRE</a:t>
            </a:r>
            <a:r>
              <a:rPr lang="es-ES_tradnl" sz="1600" b="1" spc="-114" noProof="0" dirty="0">
                <a:latin typeface="+mj-lt"/>
                <a:cs typeface="Verdana"/>
              </a:rPr>
              <a:t>  </a:t>
            </a:r>
            <a:r>
              <a:rPr lang="es-ES_tradnl" sz="1600" b="1" spc="25" noProof="0" dirty="0">
                <a:latin typeface="+mj-lt"/>
                <a:cs typeface="Verdana"/>
              </a:rPr>
              <a:t>del</a:t>
            </a:r>
            <a:r>
              <a:rPr lang="es-ES_tradnl" sz="1600" b="1" spc="-130" noProof="0" dirty="0">
                <a:latin typeface="+mj-lt"/>
                <a:cs typeface="Verdana"/>
              </a:rPr>
              <a:t>  </a:t>
            </a:r>
            <a:r>
              <a:rPr lang="es-ES_tradnl" sz="1600" b="1" spc="20" noProof="0" dirty="0">
                <a:latin typeface="+mj-lt"/>
                <a:cs typeface="Verdana"/>
              </a:rPr>
              <a:t>año</a:t>
            </a:r>
            <a:r>
              <a:rPr lang="es-ES_tradnl" sz="1600" b="1" spc="-114" noProof="0" dirty="0">
                <a:latin typeface="+mj-lt"/>
                <a:cs typeface="Verdana"/>
              </a:rPr>
              <a:t> </a:t>
            </a:r>
            <a:r>
              <a:rPr lang="es-ES_tradnl" sz="1600" b="1" spc="-110" noProof="0" dirty="0">
                <a:latin typeface="+mj-lt"/>
                <a:cs typeface="Verdana"/>
              </a:rPr>
              <a:t>2026</a:t>
            </a:r>
            <a:r>
              <a:rPr lang="es-ES_tradnl" sz="1600" spc="-110" noProof="0" dirty="0">
                <a:latin typeface="+mj-lt"/>
                <a:cs typeface="Verdana"/>
              </a:rPr>
              <a:t>,</a:t>
            </a:r>
            <a:r>
              <a:rPr lang="es-ES_tradnl" sz="1600" spc="-135" noProof="0" dirty="0">
                <a:latin typeface="+mj-lt"/>
                <a:cs typeface="Verdana"/>
              </a:rPr>
              <a:t>  </a:t>
            </a:r>
            <a:r>
              <a:rPr lang="es-ES_tradnl" sz="1600" spc="-25" noProof="0" dirty="0">
                <a:latin typeface="+mj-lt"/>
                <a:cs typeface="Verdana"/>
              </a:rPr>
              <a:t>se</a:t>
            </a:r>
            <a:r>
              <a:rPr lang="es-ES_tradnl" sz="1600" spc="-135" noProof="0" dirty="0">
                <a:latin typeface="+mj-lt"/>
                <a:cs typeface="Verdana"/>
              </a:rPr>
              <a:t> </a:t>
            </a:r>
            <a:r>
              <a:rPr lang="es-ES_tradnl" sz="1600" spc="10" noProof="0" dirty="0">
                <a:latin typeface="+mj-lt"/>
                <a:cs typeface="Verdana"/>
              </a:rPr>
              <a:t>recibieron</a:t>
            </a:r>
            <a:r>
              <a:rPr lang="es-ES_tradnl" sz="1600" spc="305" noProof="0" dirty="0">
                <a:latin typeface="+mj-lt"/>
                <a:cs typeface="Verdana"/>
              </a:rPr>
              <a:t> </a:t>
            </a:r>
            <a:r>
              <a:rPr lang="es-ES_tradnl" sz="1600" b="1" spc="-170" noProof="0" dirty="0">
                <a:latin typeface="+mj-lt"/>
                <a:cs typeface="Verdana"/>
              </a:rPr>
              <a:t>188</a:t>
            </a:r>
            <a:r>
              <a:rPr lang="es-ES_tradnl" sz="1600" b="1" spc="-90" noProof="0" dirty="0">
                <a:latin typeface="+mj-lt"/>
                <a:cs typeface="Verdana"/>
              </a:rPr>
              <a:t> </a:t>
            </a:r>
            <a:r>
              <a:rPr lang="es-ES_tradnl" sz="1600" spc="-15" noProof="0" dirty="0">
                <a:latin typeface="+mj-lt"/>
                <a:cs typeface="Verdana"/>
              </a:rPr>
              <a:t>PQRS.</a:t>
            </a:r>
            <a:endParaRPr lang="es-ES_tradnl" sz="1600" noProof="0" dirty="0">
              <a:latin typeface="+mj-lt"/>
              <a:cs typeface="Verdana"/>
            </a:endParaRPr>
          </a:p>
          <a:p>
            <a:pPr marL="12700" marR="6985" algn="just">
              <a:lnSpc>
                <a:spcPts val="1730"/>
              </a:lnSpc>
              <a:spcBef>
                <a:spcPts val="995"/>
              </a:spcBef>
            </a:pPr>
            <a:r>
              <a:rPr lang="es-ES_tradnl" sz="1600" spc="60" noProof="0" dirty="0">
                <a:latin typeface="+mj-lt"/>
                <a:cs typeface="Verdana"/>
              </a:rPr>
              <a:t>No </a:t>
            </a:r>
            <a:r>
              <a:rPr lang="es-ES_tradnl" sz="1600" spc="-25" noProof="0" dirty="0">
                <a:latin typeface="+mj-lt"/>
                <a:cs typeface="Verdana"/>
              </a:rPr>
              <a:t>se </a:t>
            </a:r>
            <a:r>
              <a:rPr lang="es-ES_tradnl" sz="1600" spc="50" noProof="0" dirty="0">
                <a:latin typeface="+mj-lt"/>
                <a:cs typeface="Verdana"/>
              </a:rPr>
              <a:t>negó </a:t>
            </a:r>
            <a:r>
              <a:rPr lang="es-ES_tradnl" sz="1600" spc="-5" noProof="0" dirty="0">
                <a:latin typeface="+mj-lt"/>
                <a:cs typeface="Verdana"/>
              </a:rPr>
              <a:t>el </a:t>
            </a:r>
            <a:r>
              <a:rPr lang="es-ES_tradnl" sz="1600" spc="15" noProof="0" dirty="0">
                <a:latin typeface="+mj-lt"/>
                <a:cs typeface="Verdana"/>
              </a:rPr>
              <a:t>acceso </a:t>
            </a:r>
            <a:r>
              <a:rPr lang="es-ES_tradnl" sz="1600" spc="-20" noProof="0" dirty="0">
                <a:latin typeface="+mj-lt"/>
                <a:cs typeface="Verdana"/>
              </a:rPr>
              <a:t>a </a:t>
            </a:r>
            <a:r>
              <a:rPr lang="es-ES_tradnl" sz="1600" spc="45" noProof="0" dirty="0">
                <a:latin typeface="+mj-lt"/>
                <a:cs typeface="Verdana"/>
              </a:rPr>
              <a:t>ninguna </a:t>
            </a:r>
            <a:r>
              <a:rPr lang="es-ES_tradnl" sz="1600" spc="-5" noProof="0" dirty="0">
                <a:latin typeface="+mj-lt"/>
                <a:cs typeface="Verdana"/>
              </a:rPr>
              <a:t>petición, </a:t>
            </a:r>
            <a:r>
              <a:rPr lang="es-ES_tradnl" sz="1600" spc="30" noProof="0" dirty="0">
                <a:latin typeface="+mj-lt"/>
                <a:cs typeface="Verdana"/>
              </a:rPr>
              <a:t>conforme </a:t>
            </a:r>
            <a:r>
              <a:rPr lang="es-ES_tradnl" sz="1600" spc="-20" noProof="0" dirty="0">
                <a:latin typeface="+mj-lt"/>
                <a:cs typeface="Verdana"/>
              </a:rPr>
              <a:t>a </a:t>
            </a:r>
            <a:r>
              <a:rPr lang="es-ES_tradnl" sz="1600" spc="5" noProof="0" dirty="0">
                <a:latin typeface="+mj-lt"/>
                <a:cs typeface="Verdana"/>
              </a:rPr>
              <a:t>lo </a:t>
            </a:r>
            <a:r>
              <a:rPr lang="es-ES_tradnl" sz="1600" spc="25" noProof="0" dirty="0">
                <a:latin typeface="+mj-lt"/>
                <a:cs typeface="Verdana"/>
              </a:rPr>
              <a:t>informado por </a:t>
            </a:r>
            <a:r>
              <a:rPr lang="es-ES_tradnl" sz="1600" spc="-30" noProof="0" dirty="0">
                <a:latin typeface="+mj-lt"/>
                <a:cs typeface="Verdana"/>
              </a:rPr>
              <a:t>las </a:t>
            </a:r>
            <a:r>
              <a:rPr lang="es-ES_tradnl" sz="1600" spc="30" noProof="0" dirty="0">
                <a:latin typeface="+mj-lt"/>
                <a:cs typeface="Verdana"/>
              </a:rPr>
              <a:t>dependencias </a:t>
            </a:r>
            <a:r>
              <a:rPr lang="es-ES_tradnl" sz="1600" spc="-20" noProof="0" dirty="0">
                <a:latin typeface="+mj-lt"/>
                <a:cs typeface="Verdana"/>
              </a:rPr>
              <a:t>a </a:t>
            </a:r>
            <a:r>
              <a:rPr lang="es-ES_tradnl" sz="1600" spc="-25" noProof="0" dirty="0">
                <a:latin typeface="+mj-lt"/>
                <a:cs typeface="Verdana"/>
              </a:rPr>
              <a:t>las </a:t>
            </a:r>
            <a:r>
              <a:rPr lang="es-ES_tradnl" sz="1600" spc="-20" noProof="0" dirty="0">
                <a:latin typeface="+mj-lt"/>
                <a:cs typeface="Verdana"/>
              </a:rPr>
              <a:t> </a:t>
            </a:r>
            <a:r>
              <a:rPr lang="es-ES_tradnl" sz="1600" spc="5" noProof="0" dirty="0">
                <a:latin typeface="+mj-lt"/>
                <a:cs typeface="Verdana"/>
              </a:rPr>
              <a:t>cuales</a:t>
            </a:r>
            <a:r>
              <a:rPr lang="es-ES_tradnl" sz="1600" spc="-140" noProof="0" dirty="0">
                <a:latin typeface="+mj-lt"/>
                <a:cs typeface="Verdana"/>
              </a:rPr>
              <a:t> </a:t>
            </a:r>
            <a:r>
              <a:rPr lang="es-ES_tradnl" sz="1600" noProof="0" dirty="0">
                <a:latin typeface="+mj-lt"/>
                <a:cs typeface="Verdana"/>
              </a:rPr>
              <a:t>le</a:t>
            </a:r>
            <a:r>
              <a:rPr lang="es-ES_tradnl" sz="1600" spc="-150" noProof="0" dirty="0">
                <a:latin typeface="+mj-lt"/>
                <a:cs typeface="Verdana"/>
              </a:rPr>
              <a:t> </a:t>
            </a:r>
            <a:r>
              <a:rPr lang="es-ES_tradnl" sz="1600" spc="15" noProof="0" dirty="0">
                <a:latin typeface="+mj-lt"/>
                <a:cs typeface="Verdana"/>
              </a:rPr>
              <a:t>fueron</a:t>
            </a:r>
            <a:r>
              <a:rPr lang="es-ES_tradnl" sz="1600" spc="-120" noProof="0" dirty="0">
                <a:latin typeface="+mj-lt"/>
                <a:cs typeface="Verdana"/>
              </a:rPr>
              <a:t> </a:t>
            </a:r>
            <a:r>
              <a:rPr lang="es-ES_tradnl" sz="1600" spc="5" noProof="0" dirty="0">
                <a:latin typeface="+mj-lt"/>
                <a:cs typeface="Verdana"/>
              </a:rPr>
              <a:t>asignadas</a:t>
            </a:r>
            <a:r>
              <a:rPr lang="es-ES_tradnl" sz="1600" spc="-80" noProof="0" dirty="0">
                <a:latin typeface="+mj-lt"/>
                <a:cs typeface="Verdana"/>
              </a:rPr>
              <a:t> </a:t>
            </a:r>
            <a:r>
              <a:rPr lang="es-ES_tradnl" sz="1600" spc="-30" noProof="0" dirty="0">
                <a:latin typeface="+mj-lt"/>
                <a:cs typeface="Verdana"/>
              </a:rPr>
              <a:t>las</a:t>
            </a:r>
            <a:r>
              <a:rPr lang="es-ES_tradnl" sz="1600" spc="-125" noProof="0" dirty="0">
                <a:latin typeface="+mj-lt"/>
                <a:cs typeface="Verdana"/>
              </a:rPr>
              <a:t> </a:t>
            </a:r>
            <a:r>
              <a:rPr lang="es-ES_tradnl" sz="1600" spc="-20" noProof="0" dirty="0">
                <a:latin typeface="+mj-lt"/>
                <a:cs typeface="Verdana"/>
              </a:rPr>
              <a:t>mismas.</a:t>
            </a:r>
            <a:endParaRPr lang="es-ES_tradnl" sz="1600" noProof="0" dirty="0">
              <a:latin typeface="+mj-lt"/>
              <a:cs typeface="Verdan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307084"/>
            <a:ext cx="18624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2.</a:t>
            </a:r>
            <a:r>
              <a:rPr lang="es-ES_tradnl" sz="2200" spc="-140" noProof="0" dirty="0">
                <a:solidFill>
                  <a:srgbClr val="000000"/>
                </a:solidFill>
              </a:rPr>
              <a:t> </a:t>
            </a:r>
            <a:r>
              <a:rPr lang="es-ES_tradnl" sz="2200" spc="-100" noProof="0" dirty="0">
                <a:solidFill>
                  <a:srgbClr val="000000"/>
                </a:solidFill>
              </a:rPr>
              <a:t>G</a:t>
            </a:r>
            <a:r>
              <a:rPr lang="es-ES_tradnl" sz="2200" spc="-145" noProof="0" dirty="0">
                <a:solidFill>
                  <a:srgbClr val="000000"/>
                </a:solidFill>
              </a:rPr>
              <a:t>LOSARIO</a:t>
            </a:r>
            <a:endParaRPr lang="es-ES_tradnl" sz="2200" noProof="0" dirty="0"/>
          </a:p>
        </p:txBody>
      </p:sp>
      <p:sp>
        <p:nvSpPr>
          <p:cNvPr id="4" name="object 4"/>
          <p:cNvSpPr/>
          <p:nvPr/>
        </p:nvSpPr>
        <p:spPr>
          <a:xfrm flipV="1">
            <a:off x="533401" y="762000"/>
            <a:ext cx="2209799" cy="60025"/>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295400" y="1447800"/>
            <a:ext cx="9080861" cy="3477106"/>
          </a:xfrm>
          <a:prstGeom prst="rect">
            <a:avLst/>
          </a:prstGeom>
        </p:spPr>
        <p:txBody>
          <a:bodyPr vert="horz" wrap="square" lIns="0" tIns="39370" rIns="0" bIns="0" rtlCol="0">
            <a:spAutoFit/>
          </a:bodyPr>
          <a:lstStyle/>
          <a:p>
            <a:pPr marL="12700" marR="6350" algn="just">
              <a:lnSpc>
                <a:spcPts val="1730"/>
              </a:lnSpc>
              <a:spcBef>
                <a:spcPts val="310"/>
              </a:spcBef>
            </a:pPr>
            <a:r>
              <a:rPr lang="es-ES_tradnl" sz="1400" spc="45" noProof="0" dirty="0">
                <a:latin typeface="+mj-lt"/>
                <a:cs typeface="Verdana"/>
              </a:rPr>
              <a:t>De </a:t>
            </a:r>
            <a:r>
              <a:rPr lang="es-ES_tradnl" sz="1400" spc="35" noProof="0" dirty="0">
                <a:latin typeface="+mj-lt"/>
                <a:cs typeface="Verdana"/>
              </a:rPr>
              <a:t>conformidad </a:t>
            </a:r>
            <a:r>
              <a:rPr lang="es-ES_tradnl" sz="1400" spc="55" noProof="0" dirty="0">
                <a:latin typeface="+mj-lt"/>
                <a:cs typeface="Verdana"/>
              </a:rPr>
              <a:t>con </a:t>
            </a:r>
            <a:r>
              <a:rPr lang="es-ES_tradnl" sz="1400" spc="-15" noProof="0" dirty="0">
                <a:latin typeface="+mj-lt"/>
                <a:cs typeface="Verdana"/>
              </a:rPr>
              <a:t>la </a:t>
            </a:r>
            <a:r>
              <a:rPr lang="es-ES_tradnl" sz="1400" spc="5" noProof="0" dirty="0">
                <a:latin typeface="+mj-lt"/>
                <a:cs typeface="Verdana"/>
              </a:rPr>
              <a:t>normativa </a:t>
            </a:r>
            <a:r>
              <a:rPr lang="es-ES_tradnl" sz="1400" spc="-15" noProof="0" dirty="0">
                <a:latin typeface="+mj-lt"/>
                <a:cs typeface="Verdana"/>
              </a:rPr>
              <a:t>vigente, los </a:t>
            </a:r>
            <a:r>
              <a:rPr lang="es-ES_tradnl" sz="1400" spc="20" noProof="0" dirty="0">
                <a:latin typeface="+mj-lt"/>
                <a:cs typeface="Verdana"/>
              </a:rPr>
              <a:t>lineamientos </a:t>
            </a:r>
            <a:r>
              <a:rPr lang="es-ES_tradnl" sz="1400" noProof="0" dirty="0">
                <a:latin typeface="+mj-lt"/>
                <a:cs typeface="Verdana"/>
              </a:rPr>
              <a:t>para </a:t>
            </a:r>
            <a:r>
              <a:rPr lang="es-ES_tradnl" sz="1400" spc="-10" noProof="0" dirty="0">
                <a:latin typeface="+mj-lt"/>
                <a:cs typeface="Verdana"/>
              </a:rPr>
              <a:t>la </a:t>
            </a:r>
            <a:r>
              <a:rPr lang="es-ES_tradnl" sz="1400" spc="35" noProof="0" dirty="0">
                <a:latin typeface="+mj-lt"/>
                <a:cs typeface="Verdana"/>
              </a:rPr>
              <a:t>Atención </a:t>
            </a:r>
            <a:r>
              <a:rPr lang="es-ES_tradnl" sz="1400" spc="-10" noProof="0" dirty="0">
                <a:latin typeface="+mj-lt"/>
                <a:cs typeface="Verdana"/>
              </a:rPr>
              <a:t>Integral </a:t>
            </a:r>
            <a:r>
              <a:rPr lang="es-ES_tradnl" sz="1400" spc="25" noProof="0" dirty="0">
                <a:latin typeface="+mj-lt"/>
                <a:cs typeface="Verdana"/>
              </a:rPr>
              <a:t>del </a:t>
            </a:r>
            <a:r>
              <a:rPr lang="es-ES_tradnl" sz="1400" spc="30" noProof="0" dirty="0">
                <a:latin typeface="+mj-lt"/>
                <a:cs typeface="Verdana"/>
              </a:rPr>
              <a:t> </a:t>
            </a:r>
            <a:r>
              <a:rPr lang="es-ES_tradnl" sz="1400" spc="35" noProof="0" dirty="0">
                <a:latin typeface="+mj-lt"/>
                <a:cs typeface="Verdana"/>
              </a:rPr>
              <a:t>ciudadano</a:t>
            </a:r>
            <a:r>
              <a:rPr lang="es-ES_tradnl" sz="1400" spc="-95" noProof="0" dirty="0">
                <a:latin typeface="+mj-lt"/>
                <a:cs typeface="Verdana"/>
              </a:rPr>
              <a:t> </a:t>
            </a:r>
            <a:r>
              <a:rPr lang="es-ES_tradnl" sz="1400" spc="-85" noProof="0" dirty="0">
                <a:latin typeface="+mj-lt"/>
                <a:cs typeface="Verdana"/>
              </a:rPr>
              <a:t>y</a:t>
            </a:r>
            <a:r>
              <a:rPr lang="es-ES_tradnl" sz="1400" spc="-145" noProof="0" dirty="0">
                <a:latin typeface="+mj-lt"/>
                <a:cs typeface="Verdana"/>
              </a:rPr>
              <a:t> </a:t>
            </a:r>
            <a:r>
              <a:rPr lang="es-ES_tradnl" sz="1400" spc="-15" noProof="0" dirty="0">
                <a:latin typeface="+mj-lt"/>
                <a:cs typeface="Verdana"/>
              </a:rPr>
              <a:t>los</a:t>
            </a:r>
            <a:r>
              <a:rPr lang="es-ES_tradnl" sz="1400" spc="-135" noProof="0" dirty="0">
                <a:latin typeface="+mj-lt"/>
                <a:cs typeface="Verdana"/>
              </a:rPr>
              <a:t> </a:t>
            </a:r>
            <a:r>
              <a:rPr lang="es-ES_tradnl" sz="1400" spc="25" noProof="0" dirty="0">
                <a:latin typeface="+mj-lt"/>
                <a:cs typeface="Verdana"/>
              </a:rPr>
              <a:t>procedimientos</a:t>
            </a:r>
            <a:r>
              <a:rPr lang="es-ES_tradnl" sz="1400" spc="-95" noProof="0" dirty="0">
                <a:latin typeface="+mj-lt"/>
                <a:cs typeface="Verdana"/>
              </a:rPr>
              <a:t> </a:t>
            </a:r>
            <a:r>
              <a:rPr lang="es-ES_tradnl" sz="1400" spc="15" noProof="0" dirty="0">
                <a:latin typeface="+mj-lt"/>
                <a:cs typeface="Verdana"/>
              </a:rPr>
              <a:t>incorporados</a:t>
            </a:r>
            <a:r>
              <a:rPr lang="es-ES_tradnl" sz="1400" spc="-85" noProof="0" dirty="0">
                <a:latin typeface="+mj-lt"/>
                <a:cs typeface="Verdana"/>
              </a:rPr>
              <a:t> </a:t>
            </a:r>
            <a:r>
              <a:rPr lang="es-ES_tradnl" sz="1400" spc="20" noProof="0" dirty="0">
                <a:latin typeface="+mj-lt"/>
                <a:cs typeface="Verdana"/>
              </a:rPr>
              <a:t>por</a:t>
            </a:r>
            <a:r>
              <a:rPr lang="es-ES_tradnl" sz="1400" spc="-135" noProof="0" dirty="0">
                <a:latin typeface="+mj-lt"/>
                <a:cs typeface="Verdana"/>
              </a:rPr>
              <a:t> </a:t>
            </a:r>
            <a:r>
              <a:rPr lang="es-ES_tradnl" sz="1400" spc="-15" noProof="0" dirty="0">
                <a:latin typeface="+mj-lt"/>
                <a:cs typeface="Verdana"/>
              </a:rPr>
              <a:t>la</a:t>
            </a:r>
            <a:r>
              <a:rPr lang="es-ES_tradnl" sz="1400" spc="-135" noProof="0" dirty="0">
                <a:latin typeface="+mj-lt"/>
                <a:cs typeface="Verdana"/>
              </a:rPr>
              <a:t> </a:t>
            </a:r>
            <a:r>
              <a:rPr lang="es-ES_tradnl" sz="1400" spc="5" noProof="0" dirty="0">
                <a:latin typeface="+mj-lt"/>
                <a:cs typeface="Verdana"/>
              </a:rPr>
              <a:t>ESANT</a:t>
            </a:r>
            <a:r>
              <a:rPr lang="es-ES_tradnl" sz="1400" spc="-110" noProof="0" dirty="0">
                <a:latin typeface="+mj-lt"/>
                <a:cs typeface="Verdana"/>
              </a:rPr>
              <a:t> </a:t>
            </a:r>
            <a:r>
              <a:rPr lang="es-ES_tradnl" sz="1400" spc="-140" noProof="0" dirty="0">
                <a:latin typeface="+mj-lt"/>
                <a:cs typeface="Verdana"/>
              </a:rPr>
              <a:t>S.A.</a:t>
            </a:r>
            <a:r>
              <a:rPr lang="es-ES_tradnl" sz="1400" spc="-135" noProof="0" dirty="0">
                <a:latin typeface="+mj-lt"/>
                <a:cs typeface="Verdana"/>
              </a:rPr>
              <a:t> </a:t>
            </a:r>
            <a:r>
              <a:rPr lang="es-ES_tradnl" sz="1400" spc="-105" noProof="0" dirty="0">
                <a:latin typeface="+mj-lt"/>
                <a:cs typeface="Verdana"/>
              </a:rPr>
              <a:t>E.S.P,</a:t>
            </a:r>
            <a:r>
              <a:rPr lang="es-ES_tradnl" sz="1400" spc="-125" noProof="0" dirty="0">
                <a:latin typeface="+mj-lt"/>
                <a:cs typeface="Verdana"/>
              </a:rPr>
              <a:t> </a:t>
            </a:r>
            <a:r>
              <a:rPr lang="es-ES_tradnl" sz="1400" spc="-25" noProof="0" dirty="0">
                <a:latin typeface="+mj-lt"/>
                <a:cs typeface="Verdana"/>
              </a:rPr>
              <a:t>se</a:t>
            </a:r>
            <a:r>
              <a:rPr lang="es-ES_tradnl" sz="1400" spc="-135" noProof="0" dirty="0">
                <a:latin typeface="+mj-lt"/>
                <a:cs typeface="Verdana"/>
              </a:rPr>
              <a:t> </a:t>
            </a:r>
            <a:r>
              <a:rPr lang="es-ES_tradnl" sz="1400" spc="-40" noProof="0" dirty="0">
                <a:latin typeface="+mj-lt"/>
                <a:cs typeface="Verdana"/>
              </a:rPr>
              <a:t>define:</a:t>
            </a:r>
            <a:endParaRPr lang="es-ES_tradnl" sz="1400" noProof="0" dirty="0">
              <a:latin typeface="+mj-lt"/>
              <a:cs typeface="Verdana"/>
            </a:endParaRPr>
          </a:p>
          <a:p>
            <a:pPr marL="12700" marR="5080" algn="just">
              <a:lnSpc>
                <a:spcPct val="90000"/>
              </a:lnSpc>
              <a:spcBef>
                <a:spcPts val="970"/>
              </a:spcBef>
            </a:pPr>
            <a:r>
              <a:rPr lang="es-ES_tradnl" sz="1400" b="1" spc="-45" noProof="0" dirty="0">
                <a:latin typeface="+mj-lt"/>
                <a:cs typeface="Verdana"/>
              </a:rPr>
              <a:t>Derecho</a:t>
            </a:r>
            <a:r>
              <a:rPr lang="es-ES_tradnl" sz="1400" b="1" spc="-90" noProof="0" dirty="0">
                <a:latin typeface="+mj-lt"/>
                <a:cs typeface="Verdana"/>
              </a:rPr>
              <a:t> </a:t>
            </a:r>
            <a:r>
              <a:rPr lang="es-ES_tradnl" sz="1400" b="1" spc="-40" noProof="0" dirty="0">
                <a:latin typeface="+mj-lt"/>
                <a:cs typeface="Verdana"/>
              </a:rPr>
              <a:t>de</a:t>
            </a:r>
            <a:r>
              <a:rPr lang="es-ES_tradnl" sz="1400" b="1" spc="-75" noProof="0" dirty="0">
                <a:latin typeface="+mj-lt"/>
                <a:cs typeface="Verdana"/>
              </a:rPr>
              <a:t> </a:t>
            </a:r>
            <a:r>
              <a:rPr lang="es-ES_tradnl" sz="1400" b="1" spc="-60" noProof="0" dirty="0">
                <a:latin typeface="+mj-lt"/>
                <a:cs typeface="Verdana"/>
              </a:rPr>
              <a:t>Petición:</a:t>
            </a:r>
            <a:r>
              <a:rPr lang="es-ES_tradnl" sz="1400" b="1" spc="-85" noProof="0" dirty="0">
                <a:latin typeface="+mj-lt"/>
                <a:cs typeface="Verdana"/>
              </a:rPr>
              <a:t> </a:t>
            </a:r>
            <a:r>
              <a:rPr lang="es-ES_tradnl" sz="1400" spc="5" noProof="0" dirty="0">
                <a:latin typeface="+mj-lt"/>
                <a:cs typeface="Verdana"/>
              </a:rPr>
              <a:t>Toda</a:t>
            </a:r>
            <a:r>
              <a:rPr lang="es-ES_tradnl" sz="1400" spc="-110" noProof="0" dirty="0">
                <a:latin typeface="+mj-lt"/>
                <a:cs typeface="Verdana"/>
              </a:rPr>
              <a:t> </a:t>
            </a:r>
            <a:r>
              <a:rPr lang="es-ES_tradnl" sz="1400" spc="10" noProof="0" dirty="0">
                <a:latin typeface="+mj-lt"/>
                <a:cs typeface="Verdana"/>
              </a:rPr>
              <a:t>persona</a:t>
            </a:r>
            <a:r>
              <a:rPr lang="es-ES_tradnl" sz="1400" spc="-114" noProof="0" dirty="0">
                <a:latin typeface="+mj-lt"/>
                <a:cs typeface="Verdana"/>
              </a:rPr>
              <a:t> </a:t>
            </a:r>
            <a:r>
              <a:rPr lang="es-ES_tradnl" sz="1400" spc="20" noProof="0" dirty="0">
                <a:latin typeface="+mj-lt"/>
                <a:cs typeface="Verdana"/>
              </a:rPr>
              <a:t>tiene</a:t>
            </a:r>
            <a:r>
              <a:rPr lang="es-ES_tradnl" sz="1400" spc="-120" noProof="0" dirty="0">
                <a:latin typeface="+mj-lt"/>
                <a:cs typeface="Verdana"/>
              </a:rPr>
              <a:t> </a:t>
            </a:r>
            <a:r>
              <a:rPr lang="es-ES_tradnl" sz="1400" spc="30" noProof="0" dirty="0">
                <a:latin typeface="+mj-lt"/>
                <a:cs typeface="Verdana"/>
              </a:rPr>
              <a:t>derecho</a:t>
            </a:r>
            <a:r>
              <a:rPr lang="es-ES_tradnl" sz="1400" spc="-110" noProof="0" dirty="0">
                <a:latin typeface="+mj-lt"/>
                <a:cs typeface="Verdana"/>
              </a:rPr>
              <a:t> </a:t>
            </a:r>
            <a:r>
              <a:rPr lang="es-ES_tradnl" sz="1400" spc="-20" noProof="0" dirty="0">
                <a:latin typeface="+mj-lt"/>
                <a:cs typeface="Verdana"/>
              </a:rPr>
              <a:t>a</a:t>
            </a:r>
            <a:r>
              <a:rPr lang="es-ES_tradnl" sz="1400" spc="-110" noProof="0" dirty="0">
                <a:latin typeface="+mj-lt"/>
                <a:cs typeface="Verdana"/>
              </a:rPr>
              <a:t> </a:t>
            </a:r>
            <a:r>
              <a:rPr lang="es-ES_tradnl" sz="1400" noProof="0" dirty="0">
                <a:latin typeface="+mj-lt"/>
                <a:cs typeface="Verdana"/>
              </a:rPr>
              <a:t>presentar</a:t>
            </a:r>
            <a:r>
              <a:rPr lang="es-ES_tradnl" sz="1400" spc="-105" noProof="0" dirty="0">
                <a:latin typeface="+mj-lt"/>
                <a:cs typeface="Verdana"/>
              </a:rPr>
              <a:t> </a:t>
            </a:r>
            <a:r>
              <a:rPr lang="es-ES_tradnl" sz="1400" spc="20" noProof="0" dirty="0">
                <a:latin typeface="+mj-lt"/>
                <a:cs typeface="Verdana"/>
              </a:rPr>
              <a:t>peticiones</a:t>
            </a:r>
            <a:r>
              <a:rPr lang="es-ES_tradnl" sz="1400" spc="-100" noProof="0" dirty="0">
                <a:latin typeface="+mj-lt"/>
                <a:cs typeface="Verdana"/>
              </a:rPr>
              <a:t> </a:t>
            </a:r>
            <a:r>
              <a:rPr lang="es-ES_tradnl" sz="1400" spc="-5" noProof="0" dirty="0">
                <a:latin typeface="+mj-lt"/>
                <a:cs typeface="Verdana"/>
              </a:rPr>
              <a:t>respetuosas</a:t>
            </a:r>
            <a:r>
              <a:rPr lang="es-ES_tradnl" sz="1400" spc="-110" noProof="0" dirty="0">
                <a:latin typeface="+mj-lt"/>
                <a:cs typeface="Verdana"/>
              </a:rPr>
              <a:t> </a:t>
            </a:r>
            <a:r>
              <a:rPr lang="es-ES_tradnl" sz="1400" spc="-15" noProof="0" dirty="0">
                <a:latin typeface="+mj-lt"/>
                <a:cs typeface="Verdana"/>
              </a:rPr>
              <a:t>verbales</a:t>
            </a:r>
            <a:r>
              <a:rPr lang="es-ES_tradnl" sz="1400" spc="-100" noProof="0" dirty="0">
                <a:latin typeface="+mj-lt"/>
                <a:cs typeface="Verdana"/>
              </a:rPr>
              <a:t> </a:t>
            </a:r>
            <a:r>
              <a:rPr lang="es-ES_tradnl" sz="1400" spc="25" noProof="0" dirty="0">
                <a:latin typeface="+mj-lt"/>
                <a:cs typeface="Verdana"/>
              </a:rPr>
              <a:t>o </a:t>
            </a:r>
            <a:r>
              <a:rPr lang="es-ES_tradnl" sz="1400" spc="-550" noProof="0" dirty="0">
                <a:latin typeface="+mj-lt"/>
                <a:cs typeface="Verdana"/>
              </a:rPr>
              <a:t> </a:t>
            </a:r>
            <a:r>
              <a:rPr lang="es-ES_tradnl" sz="1400" spc="-15" noProof="0" dirty="0">
                <a:latin typeface="+mj-lt"/>
                <a:cs typeface="Verdana"/>
              </a:rPr>
              <a:t>escritas </a:t>
            </a:r>
            <a:r>
              <a:rPr lang="es-ES_tradnl" sz="1400" spc="-20" noProof="0" dirty="0">
                <a:latin typeface="+mj-lt"/>
                <a:cs typeface="Verdana"/>
              </a:rPr>
              <a:t>a </a:t>
            </a:r>
            <a:r>
              <a:rPr lang="es-ES_tradnl" sz="1400" spc="-30" noProof="0" dirty="0">
                <a:latin typeface="+mj-lt"/>
                <a:cs typeface="Verdana"/>
              </a:rPr>
              <a:t>las </a:t>
            </a:r>
            <a:r>
              <a:rPr lang="es-ES_tradnl" sz="1400" spc="10" noProof="0" dirty="0">
                <a:latin typeface="+mj-lt"/>
                <a:cs typeface="Verdana"/>
              </a:rPr>
              <a:t>autoridades </a:t>
            </a:r>
            <a:r>
              <a:rPr lang="es-ES_tradnl" sz="1400" spc="20" noProof="0" dirty="0">
                <a:latin typeface="+mj-lt"/>
                <a:cs typeface="Verdana"/>
              </a:rPr>
              <a:t>por </a:t>
            </a:r>
            <a:r>
              <a:rPr lang="es-ES_tradnl" sz="1400" spc="5" noProof="0" dirty="0">
                <a:latin typeface="+mj-lt"/>
                <a:cs typeface="Verdana"/>
              </a:rPr>
              <a:t>motivos </a:t>
            </a:r>
            <a:r>
              <a:rPr lang="es-ES_tradnl" sz="1400" spc="45" noProof="0" dirty="0">
                <a:latin typeface="+mj-lt"/>
                <a:cs typeface="Verdana"/>
              </a:rPr>
              <a:t>de </a:t>
            </a:r>
            <a:r>
              <a:rPr lang="es-ES_tradnl" sz="1400" spc="-5" noProof="0" dirty="0">
                <a:latin typeface="+mj-lt"/>
                <a:cs typeface="Verdana"/>
              </a:rPr>
              <a:t>interés </a:t>
            </a:r>
            <a:r>
              <a:rPr lang="es-ES_tradnl" sz="1400" spc="15" noProof="0" dirty="0">
                <a:latin typeface="+mj-lt"/>
                <a:cs typeface="Verdana"/>
              </a:rPr>
              <a:t>general </a:t>
            </a:r>
            <a:r>
              <a:rPr lang="es-ES_tradnl" sz="1400" spc="30" noProof="0" dirty="0">
                <a:latin typeface="+mj-lt"/>
                <a:cs typeface="Verdana"/>
              </a:rPr>
              <a:t>o </a:t>
            </a:r>
            <a:r>
              <a:rPr lang="es-ES_tradnl" sz="1400" spc="5" noProof="0" dirty="0">
                <a:latin typeface="+mj-lt"/>
                <a:cs typeface="Verdana"/>
              </a:rPr>
              <a:t>particular </a:t>
            </a:r>
            <a:r>
              <a:rPr lang="es-ES_tradnl" sz="1400" spc="-85" noProof="0" dirty="0">
                <a:latin typeface="+mj-lt"/>
                <a:cs typeface="Verdana"/>
              </a:rPr>
              <a:t>y </a:t>
            </a:r>
            <a:r>
              <a:rPr lang="es-ES_tradnl" sz="1400" spc="-20" noProof="0" dirty="0">
                <a:latin typeface="+mj-lt"/>
                <a:cs typeface="Verdana"/>
              </a:rPr>
              <a:t>a </a:t>
            </a:r>
            <a:r>
              <a:rPr lang="es-ES_tradnl" sz="1400" spc="25" noProof="0" dirty="0">
                <a:latin typeface="+mj-lt"/>
                <a:cs typeface="Verdana"/>
              </a:rPr>
              <a:t>obtener </a:t>
            </a:r>
            <a:r>
              <a:rPr lang="es-ES_tradnl" sz="1400" noProof="0" dirty="0">
                <a:latin typeface="+mj-lt"/>
                <a:cs typeface="Verdana"/>
              </a:rPr>
              <a:t>respuesta </a:t>
            </a:r>
            <a:r>
              <a:rPr lang="es-ES_tradnl" sz="1400" spc="40" noProof="0" dirty="0">
                <a:latin typeface="+mj-lt"/>
                <a:cs typeface="Verdana"/>
              </a:rPr>
              <a:t>de </a:t>
            </a:r>
            <a:r>
              <a:rPr lang="es-ES_tradnl" sz="1400" spc="45" noProof="0" dirty="0">
                <a:latin typeface="+mj-lt"/>
                <a:cs typeface="Verdana"/>
              </a:rPr>
              <a:t> </a:t>
            </a:r>
            <a:r>
              <a:rPr lang="es-ES_tradnl" sz="1400" spc="-10" noProof="0" dirty="0">
                <a:latin typeface="+mj-lt"/>
                <a:cs typeface="Verdana"/>
              </a:rPr>
              <a:t>fondo, </a:t>
            </a:r>
            <a:r>
              <a:rPr lang="es-ES_tradnl" sz="1400" spc="10" noProof="0" dirty="0">
                <a:latin typeface="+mj-lt"/>
                <a:cs typeface="Verdana"/>
              </a:rPr>
              <a:t>solicitudes </a:t>
            </a:r>
            <a:r>
              <a:rPr lang="es-ES_tradnl" sz="1400" noProof="0" dirty="0">
                <a:latin typeface="+mj-lt"/>
                <a:cs typeface="Verdana"/>
              </a:rPr>
              <a:t>para </a:t>
            </a:r>
            <a:r>
              <a:rPr lang="es-ES_tradnl" sz="1400" spc="-5" noProof="0" dirty="0">
                <a:latin typeface="+mj-lt"/>
                <a:cs typeface="Verdana"/>
              </a:rPr>
              <a:t>el </a:t>
            </a:r>
            <a:r>
              <a:rPr lang="es-ES_tradnl" sz="1400" spc="30" noProof="0" dirty="0">
                <a:latin typeface="+mj-lt"/>
                <a:cs typeface="Verdana"/>
              </a:rPr>
              <a:t>reconocimiento </a:t>
            </a:r>
            <a:r>
              <a:rPr lang="es-ES_tradnl" sz="1400" spc="45" noProof="0" dirty="0">
                <a:latin typeface="+mj-lt"/>
                <a:cs typeface="Verdana"/>
              </a:rPr>
              <a:t>de </a:t>
            </a:r>
            <a:r>
              <a:rPr lang="es-ES_tradnl" sz="1400" spc="65" noProof="0" dirty="0">
                <a:latin typeface="+mj-lt"/>
                <a:cs typeface="Verdana"/>
              </a:rPr>
              <a:t>un </a:t>
            </a:r>
            <a:r>
              <a:rPr lang="es-ES_tradnl" sz="1400" spc="-5" noProof="0" dirty="0">
                <a:latin typeface="+mj-lt"/>
                <a:cs typeface="Verdana"/>
              </a:rPr>
              <a:t>derecho, </a:t>
            </a:r>
            <a:r>
              <a:rPr lang="es-ES_tradnl" sz="1400" spc="-15" noProof="0" dirty="0">
                <a:latin typeface="+mj-lt"/>
                <a:cs typeface="Verdana"/>
              </a:rPr>
              <a:t>la </a:t>
            </a:r>
            <a:r>
              <a:rPr lang="es-ES_tradnl" sz="1400" spc="15" noProof="0" dirty="0">
                <a:latin typeface="+mj-lt"/>
                <a:cs typeface="Verdana"/>
              </a:rPr>
              <a:t>intervención </a:t>
            </a:r>
            <a:r>
              <a:rPr lang="es-ES_tradnl" sz="1400" spc="50" noProof="0" dirty="0">
                <a:latin typeface="+mj-lt"/>
                <a:cs typeface="Verdana"/>
              </a:rPr>
              <a:t>de </a:t>
            </a:r>
            <a:r>
              <a:rPr lang="es-ES_tradnl" sz="1400" spc="35" noProof="0" dirty="0">
                <a:latin typeface="+mj-lt"/>
                <a:cs typeface="Verdana"/>
              </a:rPr>
              <a:t>una entidad </a:t>
            </a:r>
            <a:r>
              <a:rPr lang="es-ES_tradnl" sz="1400" spc="25" noProof="0" dirty="0">
                <a:latin typeface="+mj-lt"/>
                <a:cs typeface="Verdana"/>
              </a:rPr>
              <a:t>o </a:t>
            </a:r>
            <a:r>
              <a:rPr lang="es-ES_tradnl" sz="1400" spc="30" noProof="0" dirty="0">
                <a:latin typeface="+mj-lt"/>
                <a:cs typeface="Verdana"/>
              </a:rPr>
              <a:t> </a:t>
            </a:r>
            <a:r>
              <a:rPr lang="es-ES_tradnl" sz="1400" spc="-45" noProof="0" dirty="0">
                <a:latin typeface="+mj-lt"/>
                <a:cs typeface="Verdana"/>
              </a:rPr>
              <a:t>servidor, </a:t>
            </a:r>
            <a:r>
              <a:rPr lang="es-ES_tradnl" sz="1400" spc="-10" noProof="0" dirty="0">
                <a:latin typeface="+mj-lt"/>
                <a:cs typeface="Verdana"/>
              </a:rPr>
              <a:t>la </a:t>
            </a:r>
            <a:r>
              <a:rPr lang="es-ES_tradnl" sz="1400" spc="15" noProof="0" dirty="0">
                <a:latin typeface="+mj-lt"/>
                <a:cs typeface="Verdana"/>
              </a:rPr>
              <a:t>resolución </a:t>
            </a:r>
            <a:r>
              <a:rPr lang="es-ES_tradnl" sz="1400" spc="45" noProof="0" dirty="0">
                <a:latin typeface="+mj-lt"/>
                <a:cs typeface="Verdana"/>
              </a:rPr>
              <a:t>de </a:t>
            </a:r>
            <a:r>
              <a:rPr lang="es-ES_tradnl" sz="1400" spc="35" noProof="0" dirty="0">
                <a:latin typeface="+mj-lt"/>
                <a:cs typeface="Verdana"/>
              </a:rPr>
              <a:t>una </a:t>
            </a:r>
            <a:r>
              <a:rPr lang="es-ES_tradnl" sz="1400" spc="15" noProof="0" dirty="0">
                <a:latin typeface="+mj-lt"/>
                <a:cs typeface="Verdana"/>
              </a:rPr>
              <a:t>situación </a:t>
            </a:r>
            <a:r>
              <a:rPr lang="es-ES_tradnl" sz="1400" spc="-30" noProof="0" dirty="0">
                <a:latin typeface="+mj-lt"/>
                <a:cs typeface="Verdana"/>
              </a:rPr>
              <a:t>jurídica, </a:t>
            </a:r>
            <a:r>
              <a:rPr lang="es-ES_tradnl" sz="1400" spc="-10" noProof="0" dirty="0">
                <a:latin typeface="+mj-lt"/>
                <a:cs typeface="Verdana"/>
              </a:rPr>
              <a:t>la </a:t>
            </a:r>
            <a:r>
              <a:rPr lang="es-ES_tradnl" sz="1400" spc="15" noProof="0" dirty="0">
                <a:latin typeface="+mj-lt"/>
                <a:cs typeface="Verdana"/>
              </a:rPr>
              <a:t>prestación </a:t>
            </a:r>
            <a:r>
              <a:rPr lang="es-ES_tradnl" sz="1400" spc="45" noProof="0" dirty="0">
                <a:latin typeface="+mj-lt"/>
                <a:cs typeface="Verdana"/>
              </a:rPr>
              <a:t>de </a:t>
            </a:r>
            <a:r>
              <a:rPr lang="es-ES_tradnl" sz="1400" spc="65" noProof="0" dirty="0">
                <a:latin typeface="+mj-lt"/>
                <a:cs typeface="Verdana"/>
              </a:rPr>
              <a:t>un </a:t>
            </a:r>
            <a:r>
              <a:rPr lang="es-ES_tradnl" sz="1400" spc="-15" noProof="0" dirty="0">
                <a:latin typeface="+mj-lt"/>
                <a:cs typeface="Verdana"/>
              </a:rPr>
              <a:t>servicio </a:t>
            </a:r>
            <a:r>
              <a:rPr lang="es-ES_tradnl" sz="1400" spc="25" noProof="0" dirty="0">
                <a:latin typeface="+mj-lt"/>
                <a:cs typeface="Verdana"/>
              </a:rPr>
              <a:t>o </a:t>
            </a:r>
            <a:r>
              <a:rPr lang="es-ES_tradnl" sz="1400" spc="15" noProof="0" dirty="0">
                <a:latin typeface="+mj-lt"/>
                <a:cs typeface="Verdana"/>
              </a:rPr>
              <a:t>interponer </a:t>
            </a:r>
            <a:r>
              <a:rPr lang="es-ES_tradnl" sz="1400" spc="20" noProof="0" dirty="0">
                <a:latin typeface="+mj-lt"/>
                <a:cs typeface="Verdana"/>
              </a:rPr>
              <a:t> </a:t>
            </a:r>
            <a:r>
              <a:rPr lang="es-ES_tradnl" sz="1400" spc="-30" noProof="0" dirty="0">
                <a:latin typeface="+mj-lt"/>
                <a:cs typeface="Verdana"/>
              </a:rPr>
              <a:t>recursos. </a:t>
            </a:r>
            <a:r>
              <a:rPr lang="es-ES_tradnl" sz="1400" spc="5" noProof="0" dirty="0">
                <a:latin typeface="+mj-lt"/>
                <a:cs typeface="Verdana"/>
              </a:rPr>
              <a:t>Toda </a:t>
            </a:r>
            <a:r>
              <a:rPr lang="es-ES_tradnl" sz="1400" spc="30" noProof="0" dirty="0">
                <a:latin typeface="+mj-lt"/>
                <a:cs typeface="Verdana"/>
              </a:rPr>
              <a:t>acción </a:t>
            </a:r>
            <a:r>
              <a:rPr lang="es-ES_tradnl" sz="1400" spc="50" noProof="0" dirty="0">
                <a:latin typeface="+mj-lt"/>
                <a:cs typeface="Verdana"/>
              </a:rPr>
              <a:t>que </a:t>
            </a:r>
            <a:r>
              <a:rPr lang="es-ES_tradnl" sz="1400" spc="20" noProof="0" dirty="0">
                <a:latin typeface="+mj-lt"/>
                <a:cs typeface="Verdana"/>
              </a:rPr>
              <a:t>inicie cualquier </a:t>
            </a:r>
            <a:r>
              <a:rPr lang="es-ES_tradnl" sz="1400" spc="10" noProof="0" dirty="0">
                <a:latin typeface="+mj-lt"/>
                <a:cs typeface="Verdana"/>
              </a:rPr>
              <a:t>persona </a:t>
            </a:r>
            <a:r>
              <a:rPr lang="es-ES_tradnl" sz="1400" spc="15" noProof="0" dirty="0">
                <a:latin typeface="+mj-lt"/>
                <a:cs typeface="Verdana"/>
              </a:rPr>
              <a:t>ante </a:t>
            </a:r>
            <a:r>
              <a:rPr lang="es-ES_tradnl" sz="1400" spc="-30" noProof="0" dirty="0">
                <a:latin typeface="+mj-lt"/>
                <a:cs typeface="Verdana"/>
              </a:rPr>
              <a:t>las </a:t>
            </a:r>
            <a:r>
              <a:rPr lang="es-ES_tradnl" sz="1400" spc="10" noProof="0" dirty="0">
                <a:latin typeface="+mj-lt"/>
                <a:cs typeface="Verdana"/>
              </a:rPr>
              <a:t>autoridades </a:t>
            </a:r>
            <a:r>
              <a:rPr lang="es-ES_tradnl" sz="1400" spc="30" noProof="0" dirty="0">
                <a:latin typeface="+mj-lt"/>
                <a:cs typeface="Verdana"/>
              </a:rPr>
              <a:t>implica derecho </a:t>
            </a:r>
            <a:r>
              <a:rPr lang="es-ES_tradnl" sz="1400" spc="40" noProof="0" dirty="0">
                <a:latin typeface="+mj-lt"/>
                <a:cs typeface="Verdana"/>
              </a:rPr>
              <a:t>de </a:t>
            </a:r>
            <a:r>
              <a:rPr lang="es-ES_tradnl" sz="1400" spc="45" noProof="0" dirty="0">
                <a:latin typeface="+mj-lt"/>
                <a:cs typeface="Verdana"/>
              </a:rPr>
              <a:t> </a:t>
            </a:r>
            <a:r>
              <a:rPr lang="es-ES_tradnl" sz="1400" spc="-5" noProof="0" dirty="0">
                <a:latin typeface="+mj-lt"/>
                <a:cs typeface="Verdana"/>
              </a:rPr>
              <a:t>petición,</a:t>
            </a:r>
            <a:r>
              <a:rPr lang="es-ES_tradnl" sz="1400" spc="-125" noProof="0" dirty="0">
                <a:latin typeface="+mj-lt"/>
                <a:cs typeface="Verdana"/>
              </a:rPr>
              <a:t> </a:t>
            </a:r>
            <a:r>
              <a:rPr lang="es-ES_tradnl" sz="1400" spc="20" noProof="0" dirty="0">
                <a:latin typeface="+mj-lt"/>
                <a:cs typeface="Verdana"/>
              </a:rPr>
              <a:t>consagrado</a:t>
            </a:r>
            <a:r>
              <a:rPr lang="es-ES_tradnl" sz="1400" spc="-85" noProof="0" dirty="0">
                <a:latin typeface="+mj-lt"/>
                <a:cs typeface="Verdana"/>
              </a:rPr>
              <a:t> </a:t>
            </a:r>
            <a:r>
              <a:rPr lang="es-ES_tradnl" sz="1400" spc="35" noProof="0" dirty="0">
                <a:latin typeface="+mj-lt"/>
                <a:cs typeface="Verdana"/>
              </a:rPr>
              <a:t>en</a:t>
            </a:r>
            <a:r>
              <a:rPr lang="es-ES_tradnl" sz="1400" spc="-110" noProof="0" dirty="0">
                <a:latin typeface="+mj-lt"/>
                <a:cs typeface="Verdana"/>
              </a:rPr>
              <a:t> </a:t>
            </a:r>
            <a:r>
              <a:rPr lang="es-ES_tradnl" sz="1400" spc="-5" noProof="0" dirty="0">
                <a:latin typeface="+mj-lt"/>
                <a:cs typeface="Verdana"/>
              </a:rPr>
              <a:t>el</a:t>
            </a:r>
            <a:r>
              <a:rPr lang="es-ES_tradnl" sz="1400" spc="-135" noProof="0" dirty="0">
                <a:latin typeface="+mj-lt"/>
                <a:cs typeface="Verdana"/>
              </a:rPr>
              <a:t> </a:t>
            </a:r>
            <a:r>
              <a:rPr lang="es-ES_tradnl" sz="1400" spc="10" noProof="0" dirty="0">
                <a:latin typeface="+mj-lt"/>
                <a:cs typeface="Verdana"/>
              </a:rPr>
              <a:t>artículo</a:t>
            </a:r>
            <a:r>
              <a:rPr lang="es-ES_tradnl" sz="1400" spc="-140" noProof="0" dirty="0">
                <a:latin typeface="+mj-lt"/>
                <a:cs typeface="Verdana"/>
              </a:rPr>
              <a:t> </a:t>
            </a:r>
            <a:r>
              <a:rPr lang="es-ES_tradnl" sz="1400" spc="-114" noProof="0" dirty="0">
                <a:latin typeface="+mj-lt"/>
                <a:cs typeface="Verdana"/>
              </a:rPr>
              <a:t>23</a:t>
            </a:r>
            <a:r>
              <a:rPr lang="es-ES_tradnl" sz="1400" spc="-125" noProof="0" dirty="0">
                <a:latin typeface="+mj-lt"/>
                <a:cs typeface="Verdana"/>
              </a:rPr>
              <a:t> </a:t>
            </a:r>
            <a:r>
              <a:rPr lang="es-ES_tradnl" sz="1400" spc="45" noProof="0" dirty="0">
                <a:latin typeface="+mj-lt"/>
                <a:cs typeface="Verdana"/>
              </a:rPr>
              <a:t>de</a:t>
            </a:r>
            <a:r>
              <a:rPr lang="es-ES_tradnl" sz="1400" spc="-130" noProof="0" dirty="0">
                <a:latin typeface="+mj-lt"/>
                <a:cs typeface="Verdana"/>
              </a:rPr>
              <a:t> </a:t>
            </a:r>
            <a:r>
              <a:rPr lang="es-ES_tradnl" sz="1400" spc="-15" noProof="0" dirty="0">
                <a:latin typeface="+mj-lt"/>
                <a:cs typeface="Verdana"/>
              </a:rPr>
              <a:t>la</a:t>
            </a:r>
            <a:r>
              <a:rPr lang="es-ES_tradnl" sz="1400" spc="-130" noProof="0" dirty="0">
                <a:latin typeface="+mj-lt"/>
                <a:cs typeface="Verdana"/>
              </a:rPr>
              <a:t> </a:t>
            </a:r>
            <a:r>
              <a:rPr lang="es-ES_tradnl" sz="1400" spc="25" noProof="0" dirty="0">
                <a:latin typeface="+mj-lt"/>
                <a:cs typeface="Verdana"/>
              </a:rPr>
              <a:t>Constitución</a:t>
            </a:r>
            <a:r>
              <a:rPr lang="es-ES_tradnl" sz="1400" spc="-114" noProof="0" dirty="0">
                <a:latin typeface="+mj-lt"/>
                <a:cs typeface="Verdana"/>
              </a:rPr>
              <a:t> </a:t>
            </a:r>
            <a:r>
              <a:rPr lang="es-ES_tradnl" sz="1400" spc="-5" noProof="0" dirty="0">
                <a:latin typeface="+mj-lt"/>
                <a:cs typeface="Verdana"/>
              </a:rPr>
              <a:t>Política,</a:t>
            </a:r>
            <a:r>
              <a:rPr lang="es-ES_tradnl" sz="1400" spc="-140" noProof="0" dirty="0">
                <a:latin typeface="+mj-lt"/>
                <a:cs typeface="Verdana"/>
              </a:rPr>
              <a:t> </a:t>
            </a:r>
            <a:r>
              <a:rPr lang="es-ES_tradnl" sz="1400" noProof="0" dirty="0">
                <a:latin typeface="+mj-lt"/>
                <a:cs typeface="Verdana"/>
              </a:rPr>
              <a:t>sin</a:t>
            </a:r>
            <a:r>
              <a:rPr lang="es-ES_tradnl" sz="1400" spc="-120" noProof="0" dirty="0">
                <a:latin typeface="+mj-lt"/>
                <a:cs typeface="Verdana"/>
              </a:rPr>
              <a:t> </a:t>
            </a:r>
            <a:r>
              <a:rPr lang="es-ES_tradnl" sz="1400" spc="50" noProof="0" dirty="0">
                <a:latin typeface="+mj-lt"/>
                <a:cs typeface="Verdana"/>
              </a:rPr>
              <a:t>que</a:t>
            </a:r>
            <a:r>
              <a:rPr lang="es-ES_tradnl" sz="1400" spc="-130" noProof="0" dirty="0">
                <a:latin typeface="+mj-lt"/>
                <a:cs typeface="Verdana"/>
              </a:rPr>
              <a:t> </a:t>
            </a:r>
            <a:r>
              <a:rPr lang="es-ES_tradnl" sz="1400" spc="-25" noProof="0" dirty="0">
                <a:latin typeface="+mj-lt"/>
                <a:cs typeface="Verdana"/>
              </a:rPr>
              <a:t>sea</a:t>
            </a:r>
            <a:r>
              <a:rPr lang="es-ES_tradnl" sz="1400" spc="-125" noProof="0" dirty="0">
                <a:latin typeface="+mj-lt"/>
                <a:cs typeface="Verdana"/>
              </a:rPr>
              <a:t> </a:t>
            </a:r>
            <a:r>
              <a:rPr lang="es-ES_tradnl" sz="1400" noProof="0" dirty="0">
                <a:latin typeface="+mj-lt"/>
                <a:cs typeface="Verdana"/>
              </a:rPr>
              <a:t>necesario</a:t>
            </a:r>
            <a:r>
              <a:rPr lang="es-ES_tradnl" sz="1400" spc="-105" noProof="0" dirty="0">
                <a:latin typeface="+mj-lt"/>
                <a:cs typeface="Verdana"/>
              </a:rPr>
              <a:t> </a:t>
            </a:r>
            <a:r>
              <a:rPr lang="es-ES_tradnl" sz="1400" spc="-20" noProof="0" dirty="0">
                <a:latin typeface="+mj-lt"/>
                <a:cs typeface="Verdana"/>
              </a:rPr>
              <a:t>decirlo.</a:t>
            </a:r>
            <a:endParaRPr lang="es-ES_tradnl" sz="1400" noProof="0" dirty="0">
              <a:latin typeface="+mj-lt"/>
              <a:cs typeface="Verdana"/>
            </a:endParaRPr>
          </a:p>
          <a:p>
            <a:pPr marL="12700" marR="7620" algn="just">
              <a:lnSpc>
                <a:spcPts val="1730"/>
              </a:lnSpc>
              <a:spcBef>
                <a:spcPts val="1030"/>
              </a:spcBef>
            </a:pPr>
            <a:r>
              <a:rPr lang="es-ES_tradnl" sz="1400" spc="45" noProof="0" dirty="0">
                <a:latin typeface="+mj-lt"/>
                <a:cs typeface="Verdana"/>
              </a:rPr>
              <a:t>De acuerdo con</a:t>
            </a:r>
            <a:r>
              <a:rPr lang="es-ES_tradnl" sz="1400" spc="-20" noProof="0" dirty="0">
                <a:latin typeface="+mj-lt"/>
                <a:cs typeface="Verdana"/>
              </a:rPr>
              <a:t> </a:t>
            </a:r>
            <a:r>
              <a:rPr lang="es-ES_tradnl" sz="1400" spc="5" noProof="0" dirty="0">
                <a:latin typeface="+mj-lt"/>
                <a:cs typeface="Verdana"/>
              </a:rPr>
              <a:t>nuestra </a:t>
            </a:r>
            <a:r>
              <a:rPr lang="es-ES_tradnl" sz="1400" spc="-30" noProof="0" dirty="0">
                <a:latin typeface="+mj-lt"/>
                <a:cs typeface="Verdana"/>
              </a:rPr>
              <a:t>ley </a:t>
            </a:r>
            <a:r>
              <a:rPr lang="es-ES_tradnl" sz="1400" spc="-15" noProof="0" dirty="0">
                <a:latin typeface="+mj-lt"/>
                <a:cs typeface="Verdana"/>
              </a:rPr>
              <a:t>la </a:t>
            </a:r>
            <a:r>
              <a:rPr lang="es-ES_tradnl" sz="1400" spc="30" noProof="0" dirty="0">
                <a:latin typeface="+mj-lt"/>
                <a:cs typeface="Verdana"/>
              </a:rPr>
              <a:t>petición </a:t>
            </a:r>
            <a:r>
              <a:rPr lang="es-ES_tradnl" sz="1400" spc="50" noProof="0" dirty="0">
                <a:latin typeface="+mj-lt"/>
                <a:cs typeface="Verdana"/>
              </a:rPr>
              <a:t>puede </a:t>
            </a:r>
            <a:r>
              <a:rPr lang="es-ES_tradnl" sz="1400" spc="5" noProof="0" dirty="0">
                <a:latin typeface="+mj-lt"/>
                <a:cs typeface="Verdana"/>
              </a:rPr>
              <a:t>hacerse </a:t>
            </a:r>
            <a:r>
              <a:rPr lang="es-ES_tradnl" sz="1400" spc="-20" noProof="0" dirty="0">
                <a:latin typeface="+mj-lt"/>
                <a:cs typeface="Verdana"/>
              </a:rPr>
              <a:t>a </a:t>
            </a:r>
            <a:r>
              <a:rPr lang="es-ES_tradnl" sz="1400" spc="-30" noProof="0" dirty="0">
                <a:latin typeface="+mj-lt"/>
                <a:cs typeface="Verdana"/>
              </a:rPr>
              <a:t>través </a:t>
            </a:r>
            <a:r>
              <a:rPr lang="es-ES_tradnl" sz="1400" spc="45" noProof="0" dirty="0">
                <a:latin typeface="+mj-lt"/>
                <a:cs typeface="Verdana"/>
              </a:rPr>
              <a:t>de </a:t>
            </a:r>
            <a:r>
              <a:rPr lang="es-ES_tradnl" sz="1400" spc="5" noProof="0" dirty="0">
                <a:latin typeface="+mj-lt"/>
                <a:cs typeface="Verdana"/>
              </a:rPr>
              <a:t>diferentes </a:t>
            </a:r>
            <a:r>
              <a:rPr lang="es-ES_tradnl" sz="1400" spc="25" noProof="0" dirty="0">
                <a:latin typeface="+mj-lt"/>
                <a:cs typeface="Verdana"/>
              </a:rPr>
              <a:t>modalidades </a:t>
            </a:r>
            <a:r>
              <a:rPr lang="es-ES_tradnl" sz="1400" spc="-85" noProof="0" dirty="0">
                <a:latin typeface="+mj-lt"/>
                <a:cs typeface="Verdana"/>
              </a:rPr>
              <a:t>y </a:t>
            </a:r>
            <a:r>
              <a:rPr lang="es-ES_tradnl" sz="1400" spc="-25" noProof="0" dirty="0">
                <a:latin typeface="+mj-lt"/>
                <a:cs typeface="Verdana"/>
              </a:rPr>
              <a:t>se </a:t>
            </a:r>
            <a:r>
              <a:rPr lang="es-ES_tradnl" sz="1400" spc="-20" noProof="0" dirty="0">
                <a:latin typeface="+mj-lt"/>
                <a:cs typeface="Verdana"/>
              </a:rPr>
              <a:t> </a:t>
            </a:r>
            <a:r>
              <a:rPr lang="es-ES_tradnl" sz="1400" spc="15" noProof="0" dirty="0">
                <a:latin typeface="+mj-lt"/>
                <a:cs typeface="Verdana"/>
              </a:rPr>
              <a:t>atenderán</a:t>
            </a:r>
            <a:r>
              <a:rPr lang="es-ES_tradnl" sz="1400" spc="-75" noProof="0" dirty="0">
                <a:latin typeface="+mj-lt"/>
                <a:cs typeface="Verdana"/>
              </a:rPr>
              <a:t> </a:t>
            </a:r>
            <a:r>
              <a:rPr lang="es-ES_tradnl" sz="1400" spc="25" noProof="0" dirty="0">
                <a:latin typeface="+mj-lt"/>
                <a:cs typeface="Verdana"/>
              </a:rPr>
              <a:t>dentro</a:t>
            </a:r>
            <a:r>
              <a:rPr lang="es-ES_tradnl" sz="1400" spc="-85" noProof="0" dirty="0">
                <a:latin typeface="+mj-lt"/>
                <a:cs typeface="Verdana"/>
              </a:rPr>
              <a:t> </a:t>
            </a:r>
            <a:r>
              <a:rPr lang="es-ES_tradnl" sz="1400" spc="45" noProof="0" dirty="0">
                <a:latin typeface="+mj-lt"/>
                <a:cs typeface="Verdana"/>
              </a:rPr>
              <a:t>de</a:t>
            </a:r>
            <a:r>
              <a:rPr lang="es-ES_tradnl" sz="1400" spc="-95" noProof="0" dirty="0">
                <a:latin typeface="+mj-lt"/>
                <a:cs typeface="Verdana"/>
              </a:rPr>
              <a:t> </a:t>
            </a:r>
            <a:r>
              <a:rPr lang="es-ES_tradnl" sz="1400" spc="-10" noProof="0" dirty="0">
                <a:latin typeface="+mj-lt"/>
                <a:cs typeface="Verdana"/>
              </a:rPr>
              <a:t>los</a:t>
            </a:r>
            <a:r>
              <a:rPr lang="es-ES_tradnl" sz="1400" spc="-80" noProof="0" dirty="0">
                <a:latin typeface="+mj-lt"/>
                <a:cs typeface="Verdana"/>
              </a:rPr>
              <a:t> </a:t>
            </a:r>
            <a:r>
              <a:rPr lang="es-ES_tradnl" sz="1400" spc="45" noProof="0" dirty="0">
                <a:latin typeface="+mj-lt"/>
                <a:cs typeface="Verdana"/>
              </a:rPr>
              <a:t>quince</a:t>
            </a:r>
            <a:r>
              <a:rPr lang="es-ES_tradnl" sz="1400" spc="-90" noProof="0" dirty="0">
                <a:latin typeface="+mj-lt"/>
                <a:cs typeface="Verdana"/>
              </a:rPr>
              <a:t> </a:t>
            </a:r>
            <a:r>
              <a:rPr lang="es-ES_tradnl" sz="1400" spc="-245" noProof="0" dirty="0">
                <a:latin typeface="+mj-lt"/>
                <a:cs typeface="Verdana"/>
              </a:rPr>
              <a:t>(15)</a:t>
            </a:r>
            <a:r>
              <a:rPr lang="es-ES_tradnl" sz="1400" spc="-90" noProof="0" dirty="0">
                <a:latin typeface="+mj-lt"/>
                <a:cs typeface="Verdana"/>
              </a:rPr>
              <a:t> </a:t>
            </a:r>
            <a:r>
              <a:rPr lang="es-ES_tradnl" sz="1400" noProof="0" dirty="0">
                <a:latin typeface="+mj-lt"/>
                <a:cs typeface="Verdana"/>
              </a:rPr>
              <a:t>días</a:t>
            </a:r>
            <a:r>
              <a:rPr lang="es-ES_tradnl" sz="1400" spc="-65" noProof="0" dirty="0">
                <a:latin typeface="+mj-lt"/>
                <a:cs typeface="Verdana"/>
              </a:rPr>
              <a:t> </a:t>
            </a:r>
            <a:r>
              <a:rPr lang="es-ES_tradnl" sz="1400" spc="10" noProof="0" dirty="0">
                <a:latin typeface="+mj-lt"/>
                <a:cs typeface="Verdana"/>
              </a:rPr>
              <a:t>siguientes</a:t>
            </a:r>
            <a:r>
              <a:rPr lang="es-ES_tradnl" sz="1400" spc="-75" noProof="0" dirty="0">
                <a:latin typeface="+mj-lt"/>
                <a:cs typeface="Verdana"/>
              </a:rPr>
              <a:t> </a:t>
            </a:r>
            <a:r>
              <a:rPr lang="es-ES_tradnl" sz="1400" spc="-20" noProof="0" dirty="0">
                <a:latin typeface="+mj-lt"/>
                <a:cs typeface="Verdana"/>
              </a:rPr>
              <a:t>a</a:t>
            </a:r>
            <a:r>
              <a:rPr lang="es-ES_tradnl" sz="1400" spc="-70" noProof="0" dirty="0">
                <a:latin typeface="+mj-lt"/>
                <a:cs typeface="Verdana"/>
              </a:rPr>
              <a:t> </a:t>
            </a:r>
            <a:r>
              <a:rPr lang="es-ES_tradnl" sz="1400" noProof="0" dirty="0">
                <a:latin typeface="+mj-lt"/>
                <a:cs typeface="Verdana"/>
              </a:rPr>
              <a:t>su</a:t>
            </a:r>
            <a:r>
              <a:rPr lang="es-ES_tradnl" sz="1400" spc="-85" noProof="0" dirty="0">
                <a:latin typeface="+mj-lt"/>
                <a:cs typeface="Verdana"/>
              </a:rPr>
              <a:t> </a:t>
            </a:r>
            <a:r>
              <a:rPr lang="es-ES_tradnl" sz="1400" spc="30" noProof="0" dirty="0">
                <a:latin typeface="+mj-lt"/>
                <a:cs typeface="Verdana"/>
              </a:rPr>
              <a:t>recepción</a:t>
            </a:r>
            <a:r>
              <a:rPr lang="es-ES_tradnl" sz="1400" spc="-85" noProof="0" dirty="0">
                <a:latin typeface="+mj-lt"/>
                <a:cs typeface="Verdana"/>
              </a:rPr>
              <a:t> </a:t>
            </a:r>
            <a:r>
              <a:rPr lang="es-ES_tradnl" sz="1400" spc="25" noProof="0" dirty="0">
                <a:latin typeface="+mj-lt"/>
                <a:cs typeface="Verdana"/>
              </a:rPr>
              <a:t>o</a:t>
            </a:r>
            <a:r>
              <a:rPr lang="es-ES_tradnl" sz="1400" spc="-85" noProof="0" dirty="0">
                <a:latin typeface="+mj-lt"/>
                <a:cs typeface="Verdana"/>
              </a:rPr>
              <a:t> </a:t>
            </a:r>
            <a:r>
              <a:rPr lang="es-ES_tradnl" sz="1400" spc="45" noProof="0" dirty="0">
                <a:latin typeface="+mj-lt"/>
                <a:cs typeface="Verdana"/>
              </a:rPr>
              <a:t>de acuerdo con</a:t>
            </a:r>
            <a:r>
              <a:rPr lang="es-ES_tradnl" sz="1400" spc="-75" noProof="0" dirty="0">
                <a:latin typeface="+mj-lt"/>
                <a:cs typeface="Verdana"/>
              </a:rPr>
              <a:t> </a:t>
            </a:r>
            <a:r>
              <a:rPr lang="es-ES_tradnl" sz="1400" noProof="0" dirty="0">
                <a:latin typeface="+mj-lt"/>
                <a:cs typeface="Verdana"/>
              </a:rPr>
              <a:t>su</a:t>
            </a:r>
            <a:r>
              <a:rPr lang="es-ES_tradnl" sz="1400" spc="-75" noProof="0" dirty="0">
                <a:latin typeface="+mj-lt"/>
                <a:cs typeface="Verdana"/>
              </a:rPr>
              <a:t> </a:t>
            </a:r>
            <a:r>
              <a:rPr lang="es-ES_tradnl" sz="1400" spc="10" noProof="0" dirty="0">
                <a:latin typeface="+mj-lt"/>
                <a:cs typeface="Verdana"/>
              </a:rPr>
              <a:t>modalidad, </a:t>
            </a:r>
            <a:r>
              <a:rPr lang="es-ES_tradnl" sz="1400" spc="-550" noProof="0" dirty="0">
                <a:latin typeface="+mj-lt"/>
                <a:cs typeface="Verdana"/>
              </a:rPr>
              <a:t> </a:t>
            </a:r>
            <a:r>
              <a:rPr lang="es-ES_tradnl" sz="1400" spc="45" noProof="0" dirty="0">
                <a:latin typeface="+mj-lt"/>
                <a:cs typeface="Verdana"/>
              </a:rPr>
              <a:t>de</a:t>
            </a:r>
            <a:r>
              <a:rPr lang="es-ES_tradnl" sz="1400" spc="-140" noProof="0" dirty="0">
                <a:latin typeface="+mj-lt"/>
                <a:cs typeface="Verdana"/>
              </a:rPr>
              <a:t> </a:t>
            </a:r>
            <a:r>
              <a:rPr lang="es-ES_tradnl" sz="1400" spc="-15" noProof="0" dirty="0">
                <a:latin typeface="+mj-lt"/>
                <a:cs typeface="Verdana"/>
              </a:rPr>
              <a:t>la</a:t>
            </a:r>
            <a:r>
              <a:rPr lang="es-ES_tradnl" sz="1400" spc="-140" noProof="0" dirty="0">
                <a:latin typeface="+mj-lt"/>
                <a:cs typeface="Verdana"/>
              </a:rPr>
              <a:t> </a:t>
            </a:r>
            <a:r>
              <a:rPr lang="es-ES_tradnl" sz="1400" spc="20" noProof="0" dirty="0">
                <a:latin typeface="+mj-lt"/>
                <a:cs typeface="Verdana"/>
              </a:rPr>
              <a:t>siguiente</a:t>
            </a:r>
            <a:r>
              <a:rPr lang="es-ES_tradnl" sz="1400" spc="-125" noProof="0" dirty="0">
                <a:latin typeface="+mj-lt"/>
                <a:cs typeface="Verdana"/>
              </a:rPr>
              <a:t> </a:t>
            </a:r>
            <a:r>
              <a:rPr lang="es-ES_tradnl" sz="1400" spc="-45" noProof="0" dirty="0">
                <a:latin typeface="+mj-lt"/>
                <a:cs typeface="Verdana"/>
              </a:rPr>
              <a:t>manera:</a:t>
            </a:r>
            <a:endParaRPr lang="es-ES_tradnl" sz="1400" noProof="0" dirty="0">
              <a:latin typeface="+mj-lt"/>
              <a:cs typeface="Verdana"/>
            </a:endParaRPr>
          </a:p>
          <a:p>
            <a:pPr marL="241300" marR="5715" indent="-229235">
              <a:lnSpc>
                <a:spcPts val="1730"/>
              </a:lnSpc>
              <a:spcBef>
                <a:spcPts val="990"/>
              </a:spcBef>
              <a:buFont typeface="Arial MT"/>
              <a:buChar char="•"/>
              <a:tabLst>
                <a:tab pos="241300" algn="l"/>
                <a:tab pos="241935" algn="l"/>
                <a:tab pos="544195" algn="l"/>
                <a:tab pos="1654175" algn="l"/>
                <a:tab pos="2094230" algn="l"/>
                <a:tab pos="3612515" algn="l"/>
                <a:tab pos="3916045" algn="l"/>
                <a:tab pos="5434330" algn="l"/>
                <a:tab pos="7080250" algn="l"/>
                <a:tab pos="7709534" algn="l"/>
                <a:tab pos="8055609" algn="l"/>
                <a:tab pos="9598025" algn="l"/>
              </a:tabLst>
            </a:pPr>
            <a:r>
              <a:rPr lang="es-ES_tradnl" sz="1400" b="1" spc="-520" noProof="0" dirty="0">
                <a:latin typeface="+mj-lt"/>
                <a:cs typeface="Verdana"/>
              </a:rPr>
              <a:t>1</a:t>
            </a:r>
            <a:r>
              <a:rPr lang="es-ES_tradnl" sz="1400" b="1" spc="-160" noProof="0" dirty="0">
                <a:latin typeface="+mj-lt"/>
                <a:cs typeface="Verdana"/>
              </a:rPr>
              <a:t>.</a:t>
            </a:r>
            <a:r>
              <a:rPr lang="es-ES_tradnl" sz="1400" b="1" noProof="0" dirty="0">
                <a:latin typeface="+mj-lt"/>
                <a:cs typeface="Verdana"/>
              </a:rPr>
              <a:t>	</a:t>
            </a:r>
            <a:r>
              <a:rPr lang="es-ES_tradnl" sz="1400" b="1" spc="-90" noProof="0" dirty="0">
                <a:latin typeface="+mj-lt"/>
                <a:cs typeface="Verdana"/>
              </a:rPr>
              <a:t>S</a:t>
            </a:r>
            <a:r>
              <a:rPr lang="es-ES_tradnl" sz="1400" b="1" spc="-75" noProof="0" dirty="0">
                <a:latin typeface="+mj-lt"/>
                <a:cs typeface="Verdana"/>
              </a:rPr>
              <a:t>o</a:t>
            </a:r>
            <a:r>
              <a:rPr lang="es-ES_tradnl" sz="1400" b="1" spc="-70" noProof="0" dirty="0">
                <a:latin typeface="+mj-lt"/>
                <a:cs typeface="Verdana"/>
              </a:rPr>
              <a:t>l</a:t>
            </a:r>
            <a:r>
              <a:rPr lang="es-ES_tradnl" sz="1400" b="1" spc="-65" noProof="0" dirty="0">
                <a:latin typeface="+mj-lt"/>
                <a:cs typeface="Verdana"/>
              </a:rPr>
              <a:t>i</a:t>
            </a:r>
            <a:r>
              <a:rPr lang="es-ES_tradnl" sz="1400" b="1" spc="-45" noProof="0" dirty="0">
                <a:latin typeface="+mj-lt"/>
                <a:cs typeface="Verdana"/>
              </a:rPr>
              <a:t>c</a:t>
            </a:r>
            <a:r>
              <a:rPr lang="es-ES_tradnl" sz="1400" b="1" spc="-15" noProof="0" dirty="0">
                <a:latin typeface="+mj-lt"/>
                <a:cs typeface="Verdana"/>
              </a:rPr>
              <a:t>i</a:t>
            </a:r>
            <a:r>
              <a:rPr lang="es-ES_tradnl" sz="1400" b="1" spc="-35" noProof="0" dirty="0">
                <a:latin typeface="+mj-lt"/>
                <a:cs typeface="Verdana"/>
              </a:rPr>
              <a:t>t</a:t>
            </a:r>
            <a:r>
              <a:rPr lang="es-ES_tradnl" sz="1400" b="1" spc="-45" noProof="0" dirty="0">
                <a:latin typeface="+mj-lt"/>
                <a:cs typeface="Verdana"/>
              </a:rPr>
              <a:t>u</a:t>
            </a:r>
            <a:r>
              <a:rPr lang="es-ES_tradnl" sz="1400" b="1" spc="-15" noProof="0" dirty="0">
                <a:latin typeface="+mj-lt"/>
                <a:cs typeface="Verdana"/>
              </a:rPr>
              <a:t>d</a:t>
            </a:r>
            <a:r>
              <a:rPr lang="es-ES_tradnl" sz="1400" b="1" noProof="0" dirty="0">
                <a:latin typeface="+mj-lt"/>
                <a:cs typeface="Verdana"/>
              </a:rPr>
              <a:t>	</a:t>
            </a:r>
            <a:r>
              <a:rPr lang="es-ES_tradnl" sz="1400" b="1" spc="-30" noProof="0" dirty="0">
                <a:latin typeface="+mj-lt"/>
                <a:cs typeface="Verdana"/>
              </a:rPr>
              <a:t>d</a:t>
            </a:r>
            <a:r>
              <a:rPr lang="es-ES_tradnl" sz="1400" b="1" spc="-35" noProof="0" dirty="0">
                <a:latin typeface="+mj-lt"/>
                <a:cs typeface="Verdana"/>
              </a:rPr>
              <a:t>e</a:t>
            </a:r>
            <a:r>
              <a:rPr lang="es-ES_tradnl" sz="1400" b="1" noProof="0" dirty="0">
                <a:latin typeface="+mj-lt"/>
                <a:cs typeface="Verdana"/>
              </a:rPr>
              <a:t>	</a:t>
            </a:r>
            <a:r>
              <a:rPr lang="es-ES_tradnl" sz="1400" b="1" spc="-35" noProof="0" dirty="0">
                <a:latin typeface="+mj-lt"/>
                <a:cs typeface="Verdana"/>
              </a:rPr>
              <a:t>d</a:t>
            </a:r>
            <a:r>
              <a:rPr lang="es-ES_tradnl" sz="1400" b="1" spc="-30" noProof="0" dirty="0">
                <a:latin typeface="+mj-lt"/>
                <a:cs typeface="Verdana"/>
              </a:rPr>
              <a:t>o</a:t>
            </a:r>
            <a:r>
              <a:rPr lang="es-ES_tradnl" sz="1400" b="1" spc="-25" noProof="0" dirty="0">
                <a:latin typeface="+mj-lt"/>
                <a:cs typeface="Verdana"/>
              </a:rPr>
              <a:t>cum</a:t>
            </a:r>
            <a:r>
              <a:rPr lang="es-ES_tradnl" sz="1400" b="1" spc="-50" noProof="0" dirty="0">
                <a:latin typeface="+mj-lt"/>
                <a:cs typeface="Verdana"/>
              </a:rPr>
              <a:t>en</a:t>
            </a:r>
            <a:r>
              <a:rPr lang="es-ES_tradnl" sz="1400" b="1" spc="-25" noProof="0" dirty="0">
                <a:latin typeface="+mj-lt"/>
                <a:cs typeface="Verdana"/>
              </a:rPr>
              <a:t>t</a:t>
            </a:r>
            <a:r>
              <a:rPr lang="es-ES_tradnl" sz="1400" b="1" spc="-50" noProof="0" dirty="0">
                <a:latin typeface="+mj-lt"/>
                <a:cs typeface="Verdana"/>
              </a:rPr>
              <a:t>o</a:t>
            </a:r>
            <a:r>
              <a:rPr lang="es-ES_tradnl" sz="1400" b="1" spc="-105" noProof="0" dirty="0">
                <a:latin typeface="+mj-lt"/>
                <a:cs typeface="Verdana"/>
              </a:rPr>
              <a:t>s</a:t>
            </a:r>
            <a:r>
              <a:rPr lang="es-ES_tradnl" sz="1400" b="1" noProof="0" dirty="0">
                <a:latin typeface="+mj-lt"/>
                <a:cs typeface="Verdana"/>
              </a:rPr>
              <a:t>	</a:t>
            </a:r>
            <a:r>
              <a:rPr lang="es-ES_tradnl" sz="1400" b="1" spc="-55" noProof="0" dirty="0">
                <a:latin typeface="+mj-lt"/>
                <a:cs typeface="Verdana"/>
              </a:rPr>
              <a:t>o</a:t>
            </a:r>
            <a:r>
              <a:rPr lang="es-ES_tradnl" sz="1400" b="1" noProof="0" dirty="0">
                <a:latin typeface="+mj-lt"/>
                <a:cs typeface="Verdana"/>
              </a:rPr>
              <a:t>	</a:t>
            </a:r>
            <a:r>
              <a:rPr lang="es-ES_tradnl" sz="1400" b="1" spc="-55" noProof="0" dirty="0">
                <a:latin typeface="+mj-lt"/>
                <a:cs typeface="Verdana"/>
              </a:rPr>
              <a:t>inf</a:t>
            </a:r>
            <a:r>
              <a:rPr lang="es-ES_tradnl" sz="1400" b="1" spc="-95" noProof="0" dirty="0">
                <a:latin typeface="+mj-lt"/>
                <a:cs typeface="Verdana"/>
              </a:rPr>
              <a:t>o</a:t>
            </a:r>
            <a:r>
              <a:rPr lang="es-ES_tradnl" sz="1400" b="1" spc="-75" noProof="0" dirty="0">
                <a:latin typeface="+mj-lt"/>
                <a:cs typeface="Verdana"/>
              </a:rPr>
              <a:t>r</a:t>
            </a:r>
            <a:r>
              <a:rPr lang="es-ES_tradnl" sz="1400" b="1" spc="-20" noProof="0" dirty="0">
                <a:latin typeface="+mj-lt"/>
                <a:cs typeface="Verdana"/>
              </a:rPr>
              <a:t>m</a:t>
            </a:r>
            <a:r>
              <a:rPr lang="es-ES_tradnl" sz="1400" b="1" spc="-45" noProof="0" dirty="0">
                <a:latin typeface="+mj-lt"/>
                <a:cs typeface="Verdana"/>
              </a:rPr>
              <a:t>a</a:t>
            </a:r>
            <a:r>
              <a:rPr lang="es-ES_tradnl" sz="1400" b="1" spc="-30" noProof="0" dirty="0">
                <a:latin typeface="+mj-lt"/>
                <a:cs typeface="Verdana"/>
              </a:rPr>
              <a:t>c</a:t>
            </a:r>
            <a:r>
              <a:rPr lang="es-ES_tradnl" sz="1400" b="1" spc="-55" noProof="0" dirty="0">
                <a:latin typeface="+mj-lt"/>
                <a:cs typeface="Verdana"/>
              </a:rPr>
              <a:t>ión</a:t>
            </a:r>
            <a:r>
              <a:rPr lang="es-ES_tradnl" sz="1400" b="1" spc="-229" noProof="0" dirty="0">
                <a:latin typeface="+mj-lt"/>
                <a:cs typeface="Verdana"/>
              </a:rPr>
              <a:t>:</a:t>
            </a:r>
            <a:r>
              <a:rPr lang="es-ES_tradnl" sz="1400" b="1" noProof="0" dirty="0">
                <a:latin typeface="+mj-lt"/>
                <a:cs typeface="Verdana"/>
              </a:rPr>
              <a:t>	</a:t>
            </a:r>
            <a:r>
              <a:rPr lang="es-ES_tradnl" sz="1400" spc="25" noProof="0" dirty="0">
                <a:latin typeface="+mj-lt"/>
                <a:cs typeface="Verdana"/>
              </a:rPr>
              <a:t>req</a:t>
            </a:r>
            <a:r>
              <a:rPr lang="es-ES_tradnl" sz="1400" spc="35" noProof="0" dirty="0">
                <a:latin typeface="+mj-lt"/>
                <a:cs typeface="Verdana"/>
              </a:rPr>
              <a:t>u</a:t>
            </a:r>
            <a:r>
              <a:rPr lang="es-ES_tradnl" sz="1400" spc="-20" noProof="0" dirty="0">
                <a:latin typeface="+mj-lt"/>
                <a:cs typeface="Verdana"/>
              </a:rPr>
              <a:t>e</a:t>
            </a:r>
            <a:r>
              <a:rPr lang="es-ES_tradnl" sz="1400" spc="-25" noProof="0" dirty="0">
                <a:latin typeface="+mj-lt"/>
                <a:cs typeface="Verdana"/>
              </a:rPr>
              <a:t>r</a:t>
            </a:r>
            <a:r>
              <a:rPr lang="es-ES_tradnl" sz="1400" spc="25" noProof="0" dirty="0">
                <a:latin typeface="+mj-lt"/>
                <a:cs typeface="Verdana"/>
              </a:rPr>
              <a:t>i</a:t>
            </a:r>
            <a:r>
              <a:rPr lang="es-ES_tradnl" sz="1400" spc="105" noProof="0" dirty="0">
                <a:latin typeface="+mj-lt"/>
                <a:cs typeface="Verdana"/>
              </a:rPr>
              <a:t>m</a:t>
            </a:r>
            <a:r>
              <a:rPr lang="es-ES_tradnl" sz="1400" spc="20" noProof="0" dirty="0">
                <a:latin typeface="+mj-lt"/>
                <a:cs typeface="Verdana"/>
              </a:rPr>
              <a:t>iento</a:t>
            </a:r>
            <a:r>
              <a:rPr lang="es-ES_tradnl" sz="1400" noProof="0" dirty="0">
                <a:latin typeface="+mj-lt"/>
                <a:cs typeface="Verdana"/>
              </a:rPr>
              <a:t>	</a:t>
            </a:r>
            <a:r>
              <a:rPr lang="es-ES_tradnl" sz="1400" spc="90" noProof="0" dirty="0">
                <a:latin typeface="+mj-lt"/>
                <a:cs typeface="Verdana"/>
              </a:rPr>
              <a:t>p</a:t>
            </a:r>
            <a:r>
              <a:rPr lang="es-ES_tradnl" sz="1400" spc="-30" noProof="0" dirty="0">
                <a:latin typeface="+mj-lt"/>
                <a:cs typeface="Verdana"/>
              </a:rPr>
              <a:t>a</a:t>
            </a:r>
            <a:r>
              <a:rPr lang="es-ES_tradnl" sz="1400" spc="-40" noProof="0" dirty="0">
                <a:latin typeface="+mj-lt"/>
                <a:cs typeface="Verdana"/>
              </a:rPr>
              <a:t>r</a:t>
            </a:r>
            <a:r>
              <a:rPr lang="es-ES_tradnl" sz="1400" spc="-20" noProof="0" dirty="0">
                <a:latin typeface="+mj-lt"/>
                <a:cs typeface="Verdana"/>
              </a:rPr>
              <a:t>a</a:t>
            </a:r>
            <a:r>
              <a:rPr lang="es-ES_tradnl" sz="1400" noProof="0" dirty="0">
                <a:latin typeface="+mj-lt"/>
                <a:cs typeface="Verdana"/>
              </a:rPr>
              <a:t>	l</a:t>
            </a:r>
            <a:r>
              <a:rPr lang="es-ES_tradnl" sz="1400" spc="-20" noProof="0" dirty="0">
                <a:latin typeface="+mj-lt"/>
                <a:cs typeface="Verdana"/>
              </a:rPr>
              <a:t>a</a:t>
            </a:r>
            <a:r>
              <a:rPr lang="es-ES_tradnl" sz="1400" noProof="0" dirty="0">
                <a:latin typeface="+mj-lt"/>
                <a:cs typeface="Verdana"/>
              </a:rPr>
              <a:t>	</a:t>
            </a:r>
            <a:r>
              <a:rPr lang="es-ES_tradnl" sz="1400" spc="5" noProof="0" dirty="0">
                <a:latin typeface="+mj-lt"/>
                <a:cs typeface="Verdana"/>
              </a:rPr>
              <a:t>repro</a:t>
            </a:r>
            <a:r>
              <a:rPr lang="es-ES_tradnl" sz="1400" spc="70" noProof="0" dirty="0">
                <a:latin typeface="+mj-lt"/>
                <a:cs typeface="Verdana"/>
              </a:rPr>
              <a:t>duc</a:t>
            </a:r>
            <a:r>
              <a:rPr lang="es-ES_tradnl" sz="1400" spc="35" noProof="0" dirty="0">
                <a:latin typeface="+mj-lt"/>
                <a:cs typeface="Verdana"/>
              </a:rPr>
              <a:t>ción</a:t>
            </a:r>
            <a:r>
              <a:rPr lang="es-ES_tradnl" sz="1400" noProof="0" dirty="0">
                <a:latin typeface="+mj-lt"/>
                <a:cs typeface="Verdana"/>
              </a:rPr>
              <a:t>	</a:t>
            </a:r>
            <a:r>
              <a:rPr lang="es-ES_tradnl" sz="1400" spc="40" noProof="0" dirty="0">
                <a:latin typeface="+mj-lt"/>
                <a:cs typeface="Verdana"/>
              </a:rPr>
              <a:t>de  </a:t>
            </a:r>
            <a:r>
              <a:rPr lang="es-ES_tradnl" sz="1400" spc="45" noProof="0" dirty="0">
                <a:latin typeface="+mj-lt"/>
                <a:cs typeface="Verdana"/>
              </a:rPr>
              <a:t>documentos</a:t>
            </a:r>
            <a:r>
              <a:rPr lang="es-ES_tradnl" sz="1400" spc="-75" noProof="0" dirty="0">
                <a:latin typeface="+mj-lt"/>
                <a:cs typeface="Verdana"/>
              </a:rPr>
              <a:t> </a:t>
            </a:r>
            <a:r>
              <a:rPr lang="es-ES_tradnl" sz="1400" spc="50" noProof="0" dirty="0">
                <a:latin typeface="+mj-lt"/>
                <a:cs typeface="Verdana"/>
              </a:rPr>
              <a:t>que</a:t>
            </a:r>
            <a:r>
              <a:rPr lang="es-ES_tradnl" sz="1400" spc="-80" noProof="0" dirty="0">
                <a:latin typeface="+mj-lt"/>
                <a:cs typeface="Verdana"/>
              </a:rPr>
              <a:t> </a:t>
            </a:r>
            <a:r>
              <a:rPr lang="es-ES_tradnl" sz="1400" spc="10" noProof="0" dirty="0">
                <a:latin typeface="+mj-lt"/>
                <a:cs typeface="Verdana"/>
              </a:rPr>
              <a:t>reposan</a:t>
            </a:r>
            <a:r>
              <a:rPr lang="es-ES_tradnl" sz="1400" spc="-65" noProof="0" dirty="0">
                <a:latin typeface="+mj-lt"/>
                <a:cs typeface="Verdana"/>
              </a:rPr>
              <a:t> </a:t>
            </a:r>
            <a:r>
              <a:rPr lang="es-ES_tradnl" sz="1400" spc="40" noProof="0" dirty="0">
                <a:latin typeface="+mj-lt"/>
                <a:cs typeface="Verdana"/>
              </a:rPr>
              <a:t>en</a:t>
            </a:r>
            <a:r>
              <a:rPr lang="es-ES_tradnl" sz="1400" spc="-70" noProof="0" dirty="0">
                <a:latin typeface="+mj-lt"/>
                <a:cs typeface="Verdana"/>
              </a:rPr>
              <a:t> </a:t>
            </a:r>
            <a:r>
              <a:rPr lang="es-ES_tradnl" sz="1400" spc="-15" noProof="0" dirty="0">
                <a:latin typeface="+mj-lt"/>
                <a:cs typeface="Verdana"/>
              </a:rPr>
              <a:t>los</a:t>
            </a:r>
            <a:r>
              <a:rPr lang="es-ES_tradnl" sz="1400" spc="-75" noProof="0" dirty="0">
                <a:latin typeface="+mj-lt"/>
                <a:cs typeface="Verdana"/>
              </a:rPr>
              <a:t> </a:t>
            </a:r>
            <a:r>
              <a:rPr lang="es-ES_tradnl" sz="1400" spc="-10" noProof="0" dirty="0">
                <a:latin typeface="+mj-lt"/>
                <a:cs typeface="Verdana"/>
              </a:rPr>
              <a:t>archivos</a:t>
            </a:r>
            <a:r>
              <a:rPr lang="es-ES_tradnl" sz="1400" spc="-60" noProof="0" dirty="0">
                <a:latin typeface="+mj-lt"/>
                <a:cs typeface="Verdana"/>
              </a:rPr>
              <a:t> </a:t>
            </a:r>
            <a:r>
              <a:rPr lang="es-ES_tradnl" sz="1400" spc="45" noProof="0" dirty="0">
                <a:latin typeface="+mj-lt"/>
                <a:cs typeface="Verdana"/>
              </a:rPr>
              <a:t>de</a:t>
            </a:r>
            <a:r>
              <a:rPr lang="es-ES_tradnl" sz="1400" spc="-75" noProof="0" dirty="0">
                <a:latin typeface="+mj-lt"/>
                <a:cs typeface="Verdana"/>
              </a:rPr>
              <a:t> </a:t>
            </a:r>
            <a:r>
              <a:rPr lang="es-ES_tradnl" sz="1400" spc="-15" noProof="0" dirty="0">
                <a:latin typeface="+mj-lt"/>
                <a:cs typeface="Verdana"/>
              </a:rPr>
              <a:t>la</a:t>
            </a:r>
            <a:r>
              <a:rPr lang="es-ES_tradnl" sz="1400" spc="-75" noProof="0" dirty="0">
                <a:latin typeface="+mj-lt"/>
                <a:cs typeface="Verdana"/>
              </a:rPr>
              <a:t> </a:t>
            </a:r>
            <a:r>
              <a:rPr lang="es-ES_tradnl" sz="1400" noProof="0" dirty="0">
                <a:latin typeface="+mj-lt"/>
                <a:cs typeface="Verdana"/>
              </a:rPr>
              <a:t>entidad.</a:t>
            </a:r>
            <a:r>
              <a:rPr lang="es-ES_tradnl" sz="1400" spc="-75" noProof="0" dirty="0">
                <a:latin typeface="+mj-lt"/>
                <a:cs typeface="Verdana"/>
              </a:rPr>
              <a:t> </a:t>
            </a:r>
            <a:r>
              <a:rPr lang="es-ES_tradnl" sz="1400" spc="25" noProof="0" dirty="0">
                <a:latin typeface="+mj-lt"/>
                <a:cs typeface="Verdana"/>
              </a:rPr>
              <a:t>Deberán</a:t>
            </a:r>
            <a:r>
              <a:rPr lang="es-ES_tradnl" sz="1400" spc="-65" noProof="0" dirty="0">
                <a:latin typeface="+mj-lt"/>
                <a:cs typeface="Verdana"/>
              </a:rPr>
              <a:t> </a:t>
            </a:r>
            <a:r>
              <a:rPr lang="es-ES_tradnl" sz="1400" spc="10" noProof="0" dirty="0">
                <a:latin typeface="+mj-lt"/>
                <a:cs typeface="Verdana"/>
              </a:rPr>
              <a:t>atenderse</a:t>
            </a:r>
            <a:r>
              <a:rPr lang="es-ES_tradnl" sz="1400" spc="-70" noProof="0" dirty="0">
                <a:latin typeface="+mj-lt"/>
                <a:cs typeface="Verdana"/>
              </a:rPr>
              <a:t> </a:t>
            </a:r>
            <a:r>
              <a:rPr lang="es-ES_tradnl" sz="1400" spc="25" noProof="0" dirty="0">
                <a:latin typeface="+mj-lt"/>
                <a:cs typeface="Verdana"/>
              </a:rPr>
              <a:t>dentro</a:t>
            </a:r>
            <a:r>
              <a:rPr lang="es-ES_tradnl" sz="1400" spc="-70" noProof="0" dirty="0">
                <a:latin typeface="+mj-lt"/>
                <a:cs typeface="Verdana"/>
              </a:rPr>
              <a:t> </a:t>
            </a:r>
            <a:r>
              <a:rPr lang="es-ES_tradnl" sz="1400" spc="45" noProof="0" dirty="0">
                <a:latin typeface="+mj-lt"/>
                <a:cs typeface="Verdana"/>
              </a:rPr>
              <a:t>de</a:t>
            </a:r>
            <a:r>
              <a:rPr lang="es-ES_tradnl" sz="1400" spc="-75" noProof="0" dirty="0">
                <a:latin typeface="+mj-lt"/>
                <a:cs typeface="Verdana"/>
              </a:rPr>
              <a:t> </a:t>
            </a:r>
            <a:r>
              <a:rPr lang="es-ES_tradnl" sz="1400" spc="-10" noProof="0" dirty="0">
                <a:latin typeface="+mj-lt"/>
                <a:cs typeface="Verdana"/>
              </a:rPr>
              <a:t>los</a:t>
            </a:r>
            <a:r>
              <a:rPr lang="es-ES_tradnl" sz="1400" spc="-65" noProof="0" dirty="0">
                <a:latin typeface="+mj-lt"/>
                <a:cs typeface="Verdana"/>
              </a:rPr>
              <a:t> </a:t>
            </a:r>
            <a:r>
              <a:rPr lang="es-ES_tradnl" sz="1400" spc="15" noProof="0" dirty="0">
                <a:latin typeface="+mj-lt"/>
                <a:cs typeface="Verdana"/>
              </a:rPr>
              <a:t>diez</a:t>
            </a:r>
            <a:endParaRPr lang="es-ES_tradnl" sz="1400" noProof="0" dirty="0">
              <a:latin typeface="+mj-lt"/>
              <a:cs typeface="Verdana"/>
            </a:endParaRPr>
          </a:p>
          <a:p>
            <a:pPr marL="241300">
              <a:lnSpc>
                <a:spcPts val="1700"/>
              </a:lnSpc>
            </a:pPr>
            <a:r>
              <a:rPr lang="es-ES_tradnl" sz="1400" spc="-204" noProof="0" dirty="0">
                <a:latin typeface="+mj-lt"/>
                <a:cs typeface="Verdana"/>
              </a:rPr>
              <a:t>(10)</a:t>
            </a:r>
            <a:r>
              <a:rPr lang="es-ES_tradnl" sz="1400" spc="-145" noProof="0" dirty="0">
                <a:latin typeface="+mj-lt"/>
                <a:cs typeface="Verdana"/>
              </a:rPr>
              <a:t> </a:t>
            </a:r>
            <a:r>
              <a:rPr lang="es-ES_tradnl" sz="1400" spc="15" noProof="0" dirty="0">
                <a:latin typeface="+mj-lt"/>
                <a:cs typeface="Verdana"/>
              </a:rPr>
              <a:t>dí</a:t>
            </a:r>
            <a:r>
              <a:rPr lang="es-ES_tradnl" sz="1400" spc="10" noProof="0" dirty="0">
                <a:latin typeface="+mj-lt"/>
                <a:cs typeface="Verdana"/>
              </a:rPr>
              <a:t>a</a:t>
            </a:r>
            <a:r>
              <a:rPr lang="es-ES_tradnl" sz="1400" spc="-55" noProof="0" dirty="0">
                <a:latin typeface="+mj-lt"/>
                <a:cs typeface="Verdana"/>
              </a:rPr>
              <a:t>s</a:t>
            </a:r>
            <a:r>
              <a:rPr lang="es-ES_tradnl" sz="1400" spc="-110" noProof="0" dirty="0">
                <a:latin typeface="+mj-lt"/>
                <a:cs typeface="Verdana"/>
              </a:rPr>
              <a:t> </a:t>
            </a:r>
            <a:r>
              <a:rPr lang="es-ES_tradnl" sz="1400" spc="20" noProof="0" dirty="0">
                <a:latin typeface="+mj-lt"/>
                <a:cs typeface="Verdana"/>
              </a:rPr>
              <a:t>siguie</a:t>
            </a:r>
            <a:r>
              <a:rPr lang="es-ES_tradnl" sz="1400" spc="25" noProof="0" dirty="0">
                <a:latin typeface="+mj-lt"/>
                <a:cs typeface="Verdana"/>
              </a:rPr>
              <a:t>n</a:t>
            </a:r>
            <a:r>
              <a:rPr lang="es-ES_tradnl" sz="1400" spc="10" noProof="0" dirty="0">
                <a:latin typeface="+mj-lt"/>
                <a:cs typeface="Verdana"/>
              </a:rPr>
              <a:t>t</a:t>
            </a:r>
            <a:r>
              <a:rPr lang="es-ES_tradnl" sz="1400" spc="5" noProof="0" dirty="0">
                <a:latin typeface="+mj-lt"/>
                <a:cs typeface="Verdana"/>
              </a:rPr>
              <a:t>e</a:t>
            </a:r>
            <a:r>
              <a:rPr lang="es-ES_tradnl" sz="1400" spc="-55" noProof="0" dirty="0">
                <a:latin typeface="+mj-lt"/>
                <a:cs typeface="Verdana"/>
              </a:rPr>
              <a:t>s</a:t>
            </a:r>
            <a:r>
              <a:rPr lang="es-ES_tradnl" sz="1400" spc="-125" noProof="0" dirty="0">
                <a:latin typeface="+mj-lt"/>
                <a:cs typeface="Verdana"/>
              </a:rPr>
              <a:t> </a:t>
            </a:r>
            <a:r>
              <a:rPr lang="es-ES_tradnl" sz="1400" spc="-20" noProof="0" dirty="0">
                <a:latin typeface="+mj-lt"/>
                <a:cs typeface="Verdana"/>
              </a:rPr>
              <a:t>a</a:t>
            </a:r>
            <a:r>
              <a:rPr lang="es-ES_tradnl" sz="1400" spc="-140" noProof="0" dirty="0">
                <a:latin typeface="+mj-lt"/>
                <a:cs typeface="Verdana"/>
              </a:rPr>
              <a:t> </a:t>
            </a:r>
            <a:r>
              <a:rPr lang="es-ES_tradnl" sz="1400" noProof="0" dirty="0">
                <a:latin typeface="+mj-lt"/>
                <a:cs typeface="Verdana"/>
              </a:rPr>
              <a:t>s</a:t>
            </a:r>
            <a:r>
              <a:rPr lang="es-ES_tradnl" sz="1400" spc="5" noProof="0" dirty="0">
                <a:latin typeface="+mj-lt"/>
                <a:cs typeface="Verdana"/>
              </a:rPr>
              <a:t>u</a:t>
            </a:r>
            <a:r>
              <a:rPr lang="es-ES_tradnl" sz="1400" spc="-125" noProof="0" dirty="0">
                <a:latin typeface="+mj-lt"/>
                <a:cs typeface="Verdana"/>
              </a:rPr>
              <a:t> </a:t>
            </a:r>
            <a:r>
              <a:rPr lang="es-ES_tradnl" sz="1400" spc="-50" noProof="0" dirty="0">
                <a:latin typeface="+mj-lt"/>
                <a:cs typeface="Verdana"/>
              </a:rPr>
              <a:t>r</a:t>
            </a:r>
            <a:r>
              <a:rPr lang="es-ES_tradnl" sz="1400" spc="5" noProof="0" dirty="0">
                <a:latin typeface="+mj-lt"/>
                <a:cs typeface="Verdana"/>
              </a:rPr>
              <a:t>e</a:t>
            </a:r>
            <a:r>
              <a:rPr lang="es-ES_tradnl" sz="1400" spc="35" noProof="0" dirty="0">
                <a:latin typeface="+mj-lt"/>
                <a:cs typeface="Verdana"/>
              </a:rPr>
              <a:t>ce</a:t>
            </a:r>
            <a:r>
              <a:rPr lang="es-ES_tradnl" sz="1400" spc="40" noProof="0" dirty="0">
                <a:latin typeface="+mj-lt"/>
                <a:cs typeface="Verdana"/>
              </a:rPr>
              <a:t>pció</a:t>
            </a:r>
            <a:r>
              <a:rPr lang="es-ES_tradnl" sz="1400" spc="60" noProof="0" dirty="0">
                <a:latin typeface="+mj-lt"/>
                <a:cs typeface="Verdana"/>
              </a:rPr>
              <a:t>n</a:t>
            </a:r>
            <a:r>
              <a:rPr lang="es-ES_tradnl" sz="1400" spc="-245" noProof="0" dirty="0">
                <a:latin typeface="+mj-lt"/>
                <a:cs typeface="Verdana"/>
              </a:rPr>
              <a:t>.</a:t>
            </a:r>
            <a:endParaRPr lang="es-ES_tradnl" sz="1400" noProof="0" dirty="0">
              <a:latin typeface="+mj-lt"/>
              <a:cs typeface="Verdana"/>
            </a:endParaRPr>
          </a:p>
          <a:p>
            <a:pPr marL="12700" marR="5080" algn="just">
              <a:lnSpc>
                <a:spcPts val="1730"/>
              </a:lnSpc>
              <a:spcBef>
                <a:spcPts val="1025"/>
              </a:spcBef>
            </a:pPr>
            <a:r>
              <a:rPr lang="es-ES_tradnl" sz="1400" spc="10" noProof="0" dirty="0">
                <a:latin typeface="+mj-lt"/>
                <a:cs typeface="Verdana"/>
              </a:rPr>
              <a:t>Solicitud </a:t>
            </a:r>
            <a:r>
              <a:rPr lang="es-ES_tradnl" sz="1400" spc="45" noProof="0" dirty="0">
                <a:latin typeface="+mj-lt"/>
                <a:cs typeface="Verdana"/>
              </a:rPr>
              <a:t>de </a:t>
            </a:r>
            <a:r>
              <a:rPr lang="es-ES_tradnl" sz="1400" spc="25" noProof="0" dirty="0">
                <a:latin typeface="+mj-lt"/>
                <a:cs typeface="Verdana"/>
              </a:rPr>
              <a:t>Acceso </a:t>
            </a:r>
            <a:r>
              <a:rPr lang="es-ES_tradnl" sz="1400" spc="-20" noProof="0" dirty="0">
                <a:latin typeface="+mj-lt"/>
                <a:cs typeface="Verdana"/>
              </a:rPr>
              <a:t>a </a:t>
            </a:r>
            <a:r>
              <a:rPr lang="es-ES_tradnl" sz="1400" spc="-10" noProof="0" dirty="0">
                <a:latin typeface="+mj-lt"/>
                <a:cs typeface="Verdana"/>
              </a:rPr>
              <a:t>la </a:t>
            </a:r>
            <a:r>
              <a:rPr lang="es-ES_tradnl" sz="1400" spc="5" noProof="0" dirty="0">
                <a:latin typeface="+mj-lt"/>
                <a:cs typeface="Verdana"/>
              </a:rPr>
              <a:t>Información </a:t>
            </a:r>
            <a:r>
              <a:rPr lang="es-ES_tradnl" sz="1400" spc="-5" noProof="0" dirty="0">
                <a:latin typeface="+mj-lt"/>
                <a:cs typeface="Verdana"/>
              </a:rPr>
              <a:t>Pública: </a:t>
            </a:r>
            <a:r>
              <a:rPr lang="es-ES_tradnl" sz="1400" spc="40" noProof="0" dirty="0">
                <a:latin typeface="+mj-lt"/>
                <a:cs typeface="Verdana"/>
              </a:rPr>
              <a:t>Petición </a:t>
            </a:r>
            <a:r>
              <a:rPr lang="es-ES_tradnl" sz="1400" spc="-15" noProof="0" dirty="0">
                <a:latin typeface="+mj-lt"/>
                <a:cs typeface="Verdana"/>
              </a:rPr>
              <a:t>oral </a:t>
            </a:r>
            <a:r>
              <a:rPr lang="es-ES_tradnl" sz="1400" spc="25" noProof="0" dirty="0">
                <a:latin typeface="+mj-lt"/>
                <a:cs typeface="Verdana"/>
              </a:rPr>
              <a:t>o </a:t>
            </a:r>
            <a:r>
              <a:rPr lang="es-ES_tradnl" sz="1400" spc="-35" noProof="0" dirty="0">
                <a:latin typeface="+mj-lt"/>
                <a:cs typeface="Verdana"/>
              </a:rPr>
              <a:t>escrita, </a:t>
            </a:r>
            <a:r>
              <a:rPr lang="es-ES_tradnl" sz="1400" spc="-20" noProof="0" dirty="0">
                <a:latin typeface="+mj-lt"/>
                <a:cs typeface="Verdana"/>
              </a:rPr>
              <a:t>a </a:t>
            </a:r>
            <a:r>
              <a:rPr lang="es-ES_tradnl" sz="1400" spc="10" noProof="0" dirty="0">
                <a:latin typeface="+mj-lt"/>
                <a:cs typeface="Verdana"/>
              </a:rPr>
              <a:t>fin </a:t>
            </a:r>
            <a:r>
              <a:rPr lang="es-ES_tradnl" sz="1400" spc="45" noProof="0" dirty="0">
                <a:latin typeface="+mj-lt"/>
                <a:cs typeface="Verdana"/>
              </a:rPr>
              <a:t>de </a:t>
            </a:r>
            <a:r>
              <a:rPr lang="es-ES_tradnl" sz="1400" spc="20" noProof="0" dirty="0">
                <a:latin typeface="+mj-lt"/>
                <a:cs typeface="Verdana"/>
              </a:rPr>
              <a:t>acceder </a:t>
            </a:r>
            <a:r>
              <a:rPr lang="es-ES_tradnl" sz="1400" spc="-20" noProof="0" dirty="0">
                <a:latin typeface="+mj-lt"/>
                <a:cs typeface="Verdana"/>
              </a:rPr>
              <a:t>a </a:t>
            </a:r>
            <a:r>
              <a:rPr lang="es-ES_tradnl" sz="1400" spc="-5" noProof="0" dirty="0">
                <a:latin typeface="+mj-lt"/>
                <a:cs typeface="Verdana"/>
              </a:rPr>
              <a:t>la </a:t>
            </a:r>
            <a:r>
              <a:rPr lang="es-ES_tradnl" sz="1400" noProof="0" dirty="0">
                <a:latin typeface="+mj-lt"/>
                <a:cs typeface="Verdana"/>
              </a:rPr>
              <a:t> </a:t>
            </a:r>
            <a:r>
              <a:rPr lang="es-ES_tradnl" sz="1400" spc="25" noProof="0" dirty="0">
                <a:latin typeface="+mj-lt"/>
                <a:cs typeface="Verdana"/>
              </a:rPr>
              <a:t>información </a:t>
            </a:r>
            <a:r>
              <a:rPr lang="es-ES_tradnl" sz="1400" spc="35" noProof="0" dirty="0">
                <a:latin typeface="+mj-lt"/>
                <a:cs typeface="Verdana"/>
              </a:rPr>
              <a:t>pública </a:t>
            </a:r>
            <a:r>
              <a:rPr lang="es-ES_tradnl" sz="1400" spc="50" noProof="0" dirty="0">
                <a:latin typeface="+mj-lt"/>
                <a:cs typeface="Verdana"/>
              </a:rPr>
              <a:t>que </a:t>
            </a:r>
            <a:r>
              <a:rPr lang="es-ES_tradnl" sz="1400" noProof="0" dirty="0">
                <a:latin typeface="+mj-lt"/>
                <a:cs typeface="Verdana"/>
              </a:rPr>
              <a:t>reposa </a:t>
            </a:r>
            <a:r>
              <a:rPr lang="es-ES_tradnl" sz="1400" spc="40" noProof="0" dirty="0">
                <a:latin typeface="+mj-lt"/>
                <a:cs typeface="Verdana"/>
              </a:rPr>
              <a:t>en </a:t>
            </a:r>
            <a:r>
              <a:rPr lang="es-ES_tradnl" sz="1400" spc="-10" noProof="0" dirty="0">
                <a:latin typeface="+mj-lt"/>
                <a:cs typeface="Verdana"/>
              </a:rPr>
              <a:t>la </a:t>
            </a:r>
            <a:r>
              <a:rPr lang="es-ES_tradnl" sz="1400" noProof="0" dirty="0">
                <a:latin typeface="+mj-lt"/>
                <a:cs typeface="Verdana"/>
              </a:rPr>
              <a:t>entidad. </a:t>
            </a:r>
            <a:r>
              <a:rPr lang="es-ES_tradnl" sz="1400" spc="25" noProof="0" dirty="0">
                <a:latin typeface="+mj-lt"/>
                <a:cs typeface="Verdana"/>
              </a:rPr>
              <a:t>Deberán </a:t>
            </a:r>
            <a:r>
              <a:rPr lang="es-ES_tradnl" sz="1400" spc="5" noProof="0" dirty="0">
                <a:latin typeface="+mj-lt"/>
                <a:cs typeface="Verdana"/>
              </a:rPr>
              <a:t>atenderse </a:t>
            </a:r>
            <a:r>
              <a:rPr lang="es-ES_tradnl" sz="1400" spc="25" noProof="0" dirty="0">
                <a:latin typeface="+mj-lt"/>
                <a:cs typeface="Verdana"/>
              </a:rPr>
              <a:t>dentro </a:t>
            </a:r>
            <a:r>
              <a:rPr lang="es-ES_tradnl" sz="1400" spc="50" noProof="0" dirty="0">
                <a:latin typeface="+mj-lt"/>
                <a:cs typeface="Verdana"/>
              </a:rPr>
              <a:t>de </a:t>
            </a:r>
            <a:r>
              <a:rPr lang="es-ES_tradnl" sz="1400" spc="-15" noProof="0" dirty="0">
                <a:latin typeface="+mj-lt"/>
                <a:cs typeface="Verdana"/>
              </a:rPr>
              <a:t>los </a:t>
            </a:r>
            <a:r>
              <a:rPr lang="es-ES_tradnl" sz="1400" spc="15" noProof="0" dirty="0">
                <a:latin typeface="+mj-lt"/>
                <a:cs typeface="Verdana"/>
              </a:rPr>
              <a:t>diez </a:t>
            </a:r>
            <a:r>
              <a:rPr lang="es-ES_tradnl" sz="1400" spc="-204" noProof="0" dirty="0">
                <a:latin typeface="+mj-lt"/>
                <a:cs typeface="Verdana"/>
              </a:rPr>
              <a:t>(10) </a:t>
            </a:r>
            <a:r>
              <a:rPr lang="es-ES_tradnl" sz="1400" noProof="0" dirty="0">
                <a:latin typeface="+mj-lt"/>
                <a:cs typeface="Verdana"/>
              </a:rPr>
              <a:t>días </a:t>
            </a:r>
            <a:r>
              <a:rPr lang="es-ES_tradnl" sz="1400" spc="5" noProof="0" dirty="0">
                <a:latin typeface="+mj-lt"/>
                <a:cs typeface="Verdana"/>
              </a:rPr>
              <a:t> </a:t>
            </a:r>
            <a:r>
              <a:rPr lang="es-ES_tradnl" sz="1400" spc="10" noProof="0" dirty="0">
                <a:latin typeface="+mj-lt"/>
                <a:cs typeface="Verdana"/>
              </a:rPr>
              <a:t>siguientes</a:t>
            </a:r>
            <a:r>
              <a:rPr lang="es-ES_tradnl" sz="1400" spc="-120" noProof="0" dirty="0">
                <a:latin typeface="+mj-lt"/>
                <a:cs typeface="Verdana"/>
              </a:rPr>
              <a:t> </a:t>
            </a:r>
            <a:r>
              <a:rPr lang="es-ES_tradnl" sz="1400" spc="-20" noProof="0" dirty="0">
                <a:latin typeface="+mj-lt"/>
                <a:cs typeface="Verdana"/>
              </a:rPr>
              <a:t>a</a:t>
            </a:r>
            <a:r>
              <a:rPr lang="es-ES_tradnl" sz="1400" spc="-125" noProof="0" dirty="0">
                <a:latin typeface="+mj-lt"/>
                <a:cs typeface="Verdana"/>
              </a:rPr>
              <a:t> </a:t>
            </a:r>
            <a:r>
              <a:rPr lang="es-ES_tradnl" sz="1400" noProof="0" dirty="0">
                <a:latin typeface="+mj-lt"/>
                <a:cs typeface="Verdana"/>
              </a:rPr>
              <a:t>su</a:t>
            </a:r>
            <a:r>
              <a:rPr lang="es-ES_tradnl" sz="1400" spc="-140" noProof="0" dirty="0">
                <a:latin typeface="+mj-lt"/>
                <a:cs typeface="Verdana"/>
              </a:rPr>
              <a:t> </a:t>
            </a:r>
            <a:r>
              <a:rPr lang="es-ES_tradnl" sz="1400" noProof="0" dirty="0">
                <a:latin typeface="+mj-lt"/>
                <a:cs typeface="Verdana"/>
              </a:rPr>
              <a:t>recepción.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455434"/>
            <a:ext cx="1862455" cy="360680"/>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2.</a:t>
            </a:r>
            <a:r>
              <a:rPr lang="es-ES_tradnl" sz="2200" spc="-140" noProof="0" dirty="0">
                <a:solidFill>
                  <a:srgbClr val="000000"/>
                </a:solidFill>
              </a:rPr>
              <a:t> </a:t>
            </a:r>
            <a:r>
              <a:rPr lang="es-ES_tradnl" sz="2200" spc="-100" noProof="0" dirty="0">
                <a:solidFill>
                  <a:srgbClr val="000000"/>
                </a:solidFill>
              </a:rPr>
              <a:t>G</a:t>
            </a:r>
            <a:r>
              <a:rPr lang="es-ES_tradnl" sz="2200" spc="-145" noProof="0" dirty="0">
                <a:solidFill>
                  <a:srgbClr val="000000"/>
                </a:solidFill>
              </a:rPr>
              <a:t>LOSARIO</a:t>
            </a:r>
            <a:endParaRPr lang="es-ES_tradnl" sz="2200" noProof="0" dirty="0"/>
          </a:p>
        </p:txBody>
      </p:sp>
      <p:sp>
        <p:nvSpPr>
          <p:cNvPr id="4" name="object 4"/>
          <p:cNvSpPr/>
          <p:nvPr/>
        </p:nvSpPr>
        <p:spPr>
          <a:xfrm>
            <a:off x="533400" y="961919"/>
            <a:ext cx="22860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1219200" y="1676400"/>
            <a:ext cx="9296399" cy="3408369"/>
          </a:xfrm>
          <a:prstGeom prst="rect">
            <a:avLst/>
          </a:prstGeom>
        </p:spPr>
        <p:txBody>
          <a:bodyPr vert="horz" wrap="square" lIns="0" tIns="39370" rIns="0" bIns="0" rtlCol="0">
            <a:spAutoFit/>
          </a:bodyPr>
          <a:lstStyle/>
          <a:p>
            <a:pPr marL="298450" marR="5715" indent="-285750" algn="just">
              <a:lnSpc>
                <a:spcPts val="1730"/>
              </a:lnSpc>
              <a:spcBef>
                <a:spcPts val="310"/>
              </a:spcBef>
              <a:buFont typeface="Arial" panose="020B0604020202020204" pitchFamily="34" charset="0"/>
              <a:buChar char="•"/>
            </a:pPr>
            <a:r>
              <a:rPr lang="es-ES_tradnl" sz="1600" b="1" spc="-70" noProof="0" dirty="0">
                <a:latin typeface="+mj-lt"/>
                <a:cs typeface="Verdana"/>
              </a:rPr>
              <a:t>Consulta: </a:t>
            </a:r>
            <a:r>
              <a:rPr lang="es-ES_tradnl" sz="1600" spc="-25" noProof="0" dirty="0">
                <a:latin typeface="+mj-lt"/>
                <a:cs typeface="Verdana"/>
              </a:rPr>
              <a:t>las </a:t>
            </a:r>
            <a:r>
              <a:rPr lang="es-ES_tradnl" sz="1600" spc="20" noProof="0" dirty="0">
                <a:latin typeface="+mj-lt"/>
                <a:cs typeface="Verdana"/>
              </a:rPr>
              <a:t>peticiones </a:t>
            </a:r>
            <a:r>
              <a:rPr lang="es-ES_tradnl" sz="1600" spc="35" noProof="0" dirty="0">
                <a:latin typeface="+mj-lt"/>
                <a:cs typeface="Verdana"/>
              </a:rPr>
              <a:t>mediante </a:t>
            </a:r>
            <a:r>
              <a:rPr lang="es-ES_tradnl" sz="1600" spc="-30" noProof="0" dirty="0">
                <a:latin typeface="+mj-lt"/>
                <a:cs typeface="Verdana"/>
              </a:rPr>
              <a:t>las </a:t>
            </a:r>
            <a:r>
              <a:rPr lang="es-ES_tradnl" sz="1600" spc="5" noProof="0" dirty="0">
                <a:latin typeface="+mj-lt"/>
                <a:cs typeface="Verdana"/>
              </a:rPr>
              <a:t>cuales </a:t>
            </a:r>
            <a:r>
              <a:rPr lang="es-ES_tradnl" sz="1600" spc="-20" noProof="0" dirty="0">
                <a:latin typeface="+mj-lt"/>
                <a:cs typeface="Verdana"/>
              </a:rPr>
              <a:t>se eleva </a:t>
            </a:r>
            <a:r>
              <a:rPr lang="es-ES_tradnl" sz="1600" spc="35" noProof="0" dirty="0">
                <a:latin typeface="+mj-lt"/>
                <a:cs typeface="Verdana"/>
              </a:rPr>
              <a:t>una </a:t>
            </a:r>
            <a:r>
              <a:rPr lang="es-ES_tradnl" sz="1600" spc="20" noProof="0" dirty="0">
                <a:latin typeface="+mj-lt"/>
                <a:cs typeface="Verdana"/>
              </a:rPr>
              <a:t>consulta </a:t>
            </a:r>
            <a:r>
              <a:rPr lang="es-ES_tradnl" sz="1600" spc="-20" noProof="0" dirty="0">
                <a:latin typeface="+mj-lt"/>
                <a:cs typeface="Verdana"/>
              </a:rPr>
              <a:t>a </a:t>
            </a:r>
            <a:r>
              <a:rPr lang="es-ES_tradnl" sz="1600" spc="-30" noProof="0" dirty="0">
                <a:latin typeface="+mj-lt"/>
                <a:cs typeface="Verdana"/>
              </a:rPr>
              <a:t>las </a:t>
            </a:r>
            <a:r>
              <a:rPr lang="es-ES_tradnl" sz="1600" spc="10" noProof="0" dirty="0">
                <a:latin typeface="+mj-lt"/>
                <a:cs typeface="Verdana"/>
              </a:rPr>
              <a:t>autoridades </a:t>
            </a:r>
            <a:r>
              <a:rPr lang="es-ES_tradnl" sz="1600" spc="40" noProof="0" dirty="0">
                <a:latin typeface="+mj-lt"/>
                <a:cs typeface="Verdana"/>
              </a:rPr>
              <a:t>en </a:t>
            </a:r>
            <a:r>
              <a:rPr lang="es-ES_tradnl" sz="1600" spc="45" noProof="0" dirty="0">
                <a:latin typeface="+mj-lt"/>
                <a:cs typeface="Verdana"/>
              </a:rPr>
              <a:t> </a:t>
            </a:r>
            <a:r>
              <a:rPr lang="es-ES_tradnl" sz="1600" spc="10" noProof="0" dirty="0">
                <a:latin typeface="+mj-lt"/>
                <a:cs typeface="Verdana"/>
              </a:rPr>
              <a:t>relación</a:t>
            </a:r>
            <a:r>
              <a:rPr lang="es-ES_tradnl" sz="1600" spc="-85" noProof="0" dirty="0">
                <a:latin typeface="+mj-lt"/>
                <a:cs typeface="Verdana"/>
              </a:rPr>
              <a:t> </a:t>
            </a:r>
            <a:r>
              <a:rPr lang="es-ES_tradnl" sz="1600" spc="55" noProof="0" dirty="0">
                <a:latin typeface="+mj-lt"/>
                <a:cs typeface="Verdana"/>
              </a:rPr>
              <a:t>con</a:t>
            </a:r>
            <a:r>
              <a:rPr lang="es-ES_tradnl" sz="1600" spc="-95" noProof="0" dirty="0">
                <a:latin typeface="+mj-lt"/>
                <a:cs typeface="Verdana"/>
              </a:rPr>
              <a:t> </a:t>
            </a:r>
            <a:r>
              <a:rPr lang="es-ES_tradnl" sz="1600" spc="-25" noProof="0" dirty="0">
                <a:latin typeface="+mj-lt"/>
                <a:cs typeface="Verdana"/>
              </a:rPr>
              <a:t>las</a:t>
            </a:r>
            <a:r>
              <a:rPr lang="es-ES_tradnl" sz="1600" spc="-75" noProof="0" dirty="0">
                <a:latin typeface="+mj-lt"/>
                <a:cs typeface="Verdana"/>
              </a:rPr>
              <a:t> </a:t>
            </a:r>
            <a:r>
              <a:rPr lang="es-ES_tradnl" sz="1600" noProof="0" dirty="0">
                <a:latin typeface="+mj-lt"/>
                <a:cs typeface="Verdana"/>
              </a:rPr>
              <a:t>materias</a:t>
            </a:r>
            <a:r>
              <a:rPr lang="es-ES_tradnl" sz="1600" spc="-80" noProof="0" dirty="0">
                <a:latin typeface="+mj-lt"/>
                <a:cs typeface="Verdana"/>
              </a:rPr>
              <a:t> </a:t>
            </a:r>
            <a:r>
              <a:rPr lang="es-ES_tradnl" sz="1600" spc="-20" noProof="0" dirty="0">
                <a:latin typeface="+mj-lt"/>
                <a:cs typeface="Verdana"/>
              </a:rPr>
              <a:t>a</a:t>
            </a:r>
            <a:r>
              <a:rPr lang="es-ES_tradnl" sz="1600" spc="-80" noProof="0" dirty="0">
                <a:latin typeface="+mj-lt"/>
                <a:cs typeface="Verdana"/>
              </a:rPr>
              <a:t> </a:t>
            </a:r>
            <a:r>
              <a:rPr lang="es-ES_tradnl" sz="1600" noProof="0" dirty="0">
                <a:latin typeface="+mj-lt"/>
                <a:cs typeface="Verdana"/>
              </a:rPr>
              <a:t>su</a:t>
            </a:r>
            <a:r>
              <a:rPr lang="es-ES_tradnl" sz="1600" spc="-75" noProof="0" dirty="0">
                <a:latin typeface="+mj-lt"/>
                <a:cs typeface="Verdana"/>
              </a:rPr>
              <a:t> </a:t>
            </a:r>
            <a:r>
              <a:rPr lang="es-ES_tradnl" sz="1600" spc="25" noProof="0" dirty="0">
                <a:latin typeface="+mj-lt"/>
                <a:cs typeface="Verdana"/>
              </a:rPr>
              <a:t>cargo</a:t>
            </a:r>
            <a:r>
              <a:rPr lang="es-ES_tradnl" sz="1600" spc="-80" noProof="0" dirty="0">
                <a:latin typeface="+mj-lt"/>
                <a:cs typeface="Verdana"/>
              </a:rPr>
              <a:t> </a:t>
            </a:r>
            <a:r>
              <a:rPr lang="es-ES_tradnl" sz="1600" spc="25" noProof="0" dirty="0">
                <a:latin typeface="+mj-lt"/>
                <a:cs typeface="Verdana"/>
              </a:rPr>
              <a:t>deberán</a:t>
            </a:r>
            <a:r>
              <a:rPr lang="es-ES_tradnl" sz="1600" spc="-75" noProof="0" dirty="0">
                <a:latin typeface="+mj-lt"/>
                <a:cs typeface="Verdana"/>
              </a:rPr>
              <a:t> </a:t>
            </a:r>
            <a:r>
              <a:rPr lang="es-ES_tradnl" sz="1600" spc="5" noProof="0" dirty="0">
                <a:latin typeface="+mj-lt"/>
                <a:cs typeface="Verdana"/>
              </a:rPr>
              <a:t>atenderse</a:t>
            </a:r>
            <a:r>
              <a:rPr lang="es-ES_tradnl" sz="1600" spc="-75" noProof="0" dirty="0">
                <a:latin typeface="+mj-lt"/>
                <a:cs typeface="Verdana"/>
              </a:rPr>
              <a:t> </a:t>
            </a:r>
            <a:r>
              <a:rPr lang="es-ES_tradnl" sz="1600" spc="25" noProof="0" dirty="0">
                <a:latin typeface="+mj-lt"/>
                <a:cs typeface="Verdana"/>
              </a:rPr>
              <a:t>dentro</a:t>
            </a:r>
            <a:r>
              <a:rPr lang="es-ES_tradnl" sz="1600" spc="-85" noProof="0" dirty="0">
                <a:latin typeface="+mj-lt"/>
                <a:cs typeface="Verdana"/>
              </a:rPr>
              <a:t> </a:t>
            </a:r>
            <a:r>
              <a:rPr lang="es-ES_tradnl" sz="1600" spc="45" noProof="0" dirty="0">
                <a:latin typeface="+mj-lt"/>
                <a:cs typeface="Verdana"/>
              </a:rPr>
              <a:t>de</a:t>
            </a:r>
            <a:r>
              <a:rPr lang="es-ES_tradnl" sz="1600" spc="-85" noProof="0" dirty="0">
                <a:latin typeface="+mj-lt"/>
                <a:cs typeface="Verdana"/>
              </a:rPr>
              <a:t> </a:t>
            </a:r>
            <a:r>
              <a:rPr lang="es-ES_tradnl" sz="1600" spc="-10" noProof="0" dirty="0">
                <a:latin typeface="+mj-lt"/>
                <a:cs typeface="Verdana"/>
              </a:rPr>
              <a:t>los</a:t>
            </a:r>
            <a:r>
              <a:rPr lang="es-ES_tradnl" sz="1600" spc="-80" noProof="0" dirty="0">
                <a:latin typeface="+mj-lt"/>
                <a:cs typeface="Verdana"/>
              </a:rPr>
              <a:t> </a:t>
            </a:r>
            <a:r>
              <a:rPr lang="es-ES_tradnl" sz="1600" spc="5" noProof="0" dirty="0">
                <a:latin typeface="+mj-lt"/>
                <a:cs typeface="Verdana"/>
              </a:rPr>
              <a:t>treinta</a:t>
            </a:r>
            <a:r>
              <a:rPr lang="es-ES_tradnl" sz="1600" spc="-100" noProof="0" dirty="0">
                <a:latin typeface="+mj-lt"/>
                <a:cs typeface="Verdana"/>
              </a:rPr>
              <a:t> </a:t>
            </a:r>
            <a:r>
              <a:rPr lang="es-ES_tradnl" sz="1600" spc="-120" noProof="0" dirty="0">
                <a:latin typeface="+mj-lt"/>
                <a:cs typeface="Verdana"/>
              </a:rPr>
              <a:t>(30)</a:t>
            </a:r>
            <a:r>
              <a:rPr lang="es-ES_tradnl" sz="1600" spc="-85" noProof="0" dirty="0">
                <a:latin typeface="+mj-lt"/>
                <a:cs typeface="Verdana"/>
              </a:rPr>
              <a:t> </a:t>
            </a:r>
            <a:r>
              <a:rPr lang="es-ES_tradnl" sz="1600" noProof="0" dirty="0">
                <a:latin typeface="+mj-lt"/>
                <a:cs typeface="Verdana"/>
              </a:rPr>
              <a:t>días</a:t>
            </a:r>
            <a:r>
              <a:rPr lang="es-ES_tradnl" sz="1600" spc="-75" noProof="0" dirty="0">
                <a:latin typeface="+mj-lt"/>
                <a:cs typeface="Verdana"/>
              </a:rPr>
              <a:t> </a:t>
            </a:r>
            <a:r>
              <a:rPr lang="es-ES_tradnl" sz="1600" spc="10" noProof="0" dirty="0">
                <a:latin typeface="+mj-lt"/>
                <a:cs typeface="Verdana"/>
              </a:rPr>
              <a:t>siguientes </a:t>
            </a:r>
            <a:r>
              <a:rPr lang="es-ES_tradnl" sz="1600" spc="-550" noProof="0" dirty="0">
                <a:latin typeface="+mj-lt"/>
                <a:cs typeface="Verdana"/>
              </a:rPr>
              <a:t> </a:t>
            </a:r>
            <a:r>
              <a:rPr lang="es-ES_tradnl" sz="1600" spc="-20" noProof="0" dirty="0">
                <a:latin typeface="+mj-lt"/>
                <a:cs typeface="Verdana"/>
              </a:rPr>
              <a:t>a</a:t>
            </a:r>
            <a:r>
              <a:rPr lang="es-ES_tradnl" sz="1600" spc="-130" noProof="0" dirty="0">
                <a:latin typeface="+mj-lt"/>
                <a:cs typeface="Verdana"/>
              </a:rPr>
              <a:t> </a:t>
            </a:r>
            <a:r>
              <a:rPr lang="es-ES_tradnl" sz="1600" noProof="0" dirty="0">
                <a:latin typeface="+mj-lt"/>
                <a:cs typeface="Verdana"/>
              </a:rPr>
              <a:t>su</a:t>
            </a:r>
            <a:r>
              <a:rPr lang="es-ES_tradnl" sz="1600" spc="-140" noProof="0" dirty="0">
                <a:latin typeface="+mj-lt"/>
                <a:cs typeface="Verdana"/>
              </a:rPr>
              <a:t> </a:t>
            </a:r>
            <a:r>
              <a:rPr lang="es-ES_tradnl" sz="1600" noProof="0" dirty="0">
                <a:latin typeface="+mj-lt"/>
                <a:cs typeface="Verdana"/>
              </a:rPr>
              <a:t>recepción.</a:t>
            </a:r>
          </a:p>
          <a:p>
            <a:pPr marL="241300" marR="5080" indent="-229235" algn="just">
              <a:lnSpc>
                <a:spcPts val="1730"/>
              </a:lnSpc>
              <a:spcBef>
                <a:spcPts val="995"/>
              </a:spcBef>
              <a:buFont typeface="Arial MT"/>
              <a:buChar char="•"/>
              <a:tabLst>
                <a:tab pos="241935" algn="l"/>
              </a:tabLst>
            </a:pPr>
            <a:r>
              <a:rPr lang="es-ES_tradnl" sz="1600" b="1" spc="-65" noProof="0" dirty="0">
                <a:latin typeface="+mj-lt"/>
                <a:cs typeface="Verdana"/>
              </a:rPr>
              <a:t>Peticiones: </a:t>
            </a:r>
            <a:r>
              <a:rPr lang="es-ES_tradnl" sz="1600" spc="45" noProof="0" dirty="0">
                <a:latin typeface="+mj-lt"/>
                <a:cs typeface="Verdana"/>
              </a:rPr>
              <a:t>Cuando </a:t>
            </a:r>
            <a:r>
              <a:rPr lang="es-ES_tradnl" sz="1600" spc="35" noProof="0" dirty="0">
                <a:latin typeface="+mj-lt"/>
                <a:cs typeface="Verdana"/>
              </a:rPr>
              <a:t>una </a:t>
            </a:r>
            <a:r>
              <a:rPr lang="es-ES_tradnl" sz="1600" spc="20" noProof="0" dirty="0">
                <a:latin typeface="+mj-lt"/>
                <a:cs typeface="Verdana"/>
              </a:rPr>
              <a:t>autoridad formule </a:t>
            </a:r>
            <a:r>
              <a:rPr lang="es-ES_tradnl" sz="1600" spc="35" noProof="0" dirty="0">
                <a:latin typeface="+mj-lt"/>
                <a:cs typeface="Verdana"/>
              </a:rPr>
              <a:t>una </a:t>
            </a:r>
            <a:r>
              <a:rPr lang="es-ES_tradnl" sz="1600" spc="30" noProof="0" dirty="0">
                <a:latin typeface="+mj-lt"/>
                <a:cs typeface="Verdana"/>
              </a:rPr>
              <a:t>petición </a:t>
            </a:r>
            <a:r>
              <a:rPr lang="es-ES_tradnl" sz="1600" spc="50" noProof="0" dirty="0">
                <a:latin typeface="+mj-lt"/>
                <a:cs typeface="Verdana"/>
              </a:rPr>
              <a:t>de </a:t>
            </a:r>
            <a:r>
              <a:rPr lang="es-ES_tradnl" sz="1600" spc="25" noProof="0" dirty="0">
                <a:latin typeface="+mj-lt"/>
                <a:cs typeface="Verdana"/>
              </a:rPr>
              <a:t>información o </a:t>
            </a:r>
            <a:r>
              <a:rPr lang="es-ES_tradnl" sz="1600" spc="50" noProof="0" dirty="0">
                <a:latin typeface="+mj-lt"/>
                <a:cs typeface="Verdana"/>
              </a:rPr>
              <a:t>de </a:t>
            </a:r>
            <a:r>
              <a:rPr lang="es-ES_tradnl" sz="1600" spc="45" noProof="0" dirty="0">
                <a:latin typeface="+mj-lt"/>
                <a:cs typeface="Verdana"/>
              </a:rPr>
              <a:t>documentos </a:t>
            </a:r>
            <a:r>
              <a:rPr lang="es-ES_tradnl" sz="1600" spc="-20" noProof="0" dirty="0">
                <a:latin typeface="+mj-lt"/>
                <a:cs typeface="Verdana"/>
              </a:rPr>
              <a:t>a </a:t>
            </a:r>
            <a:r>
              <a:rPr lang="es-ES_tradnl" sz="1600" spc="-550" noProof="0" dirty="0">
                <a:latin typeface="+mj-lt"/>
                <a:cs typeface="Verdana"/>
              </a:rPr>
              <a:t> </a:t>
            </a:r>
            <a:r>
              <a:rPr lang="es-ES_tradnl" sz="1600" spc="-60" noProof="0" dirty="0">
                <a:latin typeface="+mj-lt"/>
                <a:cs typeface="Verdana"/>
              </a:rPr>
              <a:t>otra,</a:t>
            </a:r>
            <a:r>
              <a:rPr lang="es-ES_tradnl" sz="1600" spc="-125" noProof="0" dirty="0">
                <a:latin typeface="+mj-lt"/>
                <a:cs typeface="Verdana"/>
              </a:rPr>
              <a:t> </a:t>
            </a:r>
            <a:r>
              <a:rPr lang="es-ES_tradnl" sz="1600" spc="-15" noProof="0" dirty="0">
                <a:latin typeface="+mj-lt"/>
                <a:cs typeface="Verdana"/>
              </a:rPr>
              <a:t>esta</a:t>
            </a:r>
            <a:r>
              <a:rPr lang="es-ES_tradnl" sz="1600" spc="-120" noProof="0" dirty="0">
                <a:latin typeface="+mj-lt"/>
                <a:cs typeface="Verdana"/>
              </a:rPr>
              <a:t> </a:t>
            </a:r>
            <a:r>
              <a:rPr lang="es-ES_tradnl" sz="1600" spc="15" noProof="0" dirty="0">
                <a:latin typeface="+mj-lt"/>
                <a:cs typeface="Verdana"/>
              </a:rPr>
              <a:t>deberá</a:t>
            </a:r>
            <a:r>
              <a:rPr lang="es-ES_tradnl" sz="1600" spc="-120" noProof="0" dirty="0">
                <a:latin typeface="+mj-lt"/>
                <a:cs typeface="Verdana"/>
              </a:rPr>
              <a:t> </a:t>
            </a:r>
            <a:r>
              <a:rPr lang="es-ES_tradnl" sz="1600" spc="5" noProof="0" dirty="0">
                <a:latin typeface="+mj-lt"/>
                <a:cs typeface="Verdana"/>
              </a:rPr>
              <a:t>atenderse</a:t>
            </a:r>
            <a:r>
              <a:rPr lang="es-ES_tradnl" sz="1600" spc="-85" noProof="0" dirty="0">
                <a:latin typeface="+mj-lt"/>
                <a:cs typeface="Verdana"/>
              </a:rPr>
              <a:t> </a:t>
            </a:r>
            <a:r>
              <a:rPr lang="es-ES_tradnl" sz="1600" spc="35" noProof="0" dirty="0">
                <a:latin typeface="+mj-lt"/>
                <a:cs typeface="Verdana"/>
              </a:rPr>
              <a:t>en</a:t>
            </a:r>
            <a:r>
              <a:rPr lang="es-ES_tradnl" sz="1600" spc="-135" noProof="0" dirty="0">
                <a:latin typeface="+mj-lt"/>
                <a:cs typeface="Verdana"/>
              </a:rPr>
              <a:t> </a:t>
            </a:r>
            <a:r>
              <a:rPr lang="es-ES_tradnl" sz="1600" spc="65" noProof="0" dirty="0">
                <a:latin typeface="+mj-lt"/>
                <a:cs typeface="Verdana"/>
              </a:rPr>
              <a:t>un</a:t>
            </a:r>
            <a:r>
              <a:rPr lang="es-ES_tradnl" sz="1600" spc="-135" noProof="0" dirty="0">
                <a:latin typeface="+mj-lt"/>
                <a:cs typeface="Verdana"/>
              </a:rPr>
              <a:t> </a:t>
            </a:r>
            <a:r>
              <a:rPr lang="es-ES_tradnl" sz="1600" spc="25" noProof="0" dirty="0">
                <a:latin typeface="+mj-lt"/>
                <a:cs typeface="Verdana"/>
              </a:rPr>
              <a:t>término</a:t>
            </a:r>
            <a:r>
              <a:rPr lang="es-ES_tradnl" sz="1600" spc="-120" noProof="0" dirty="0">
                <a:latin typeface="+mj-lt"/>
                <a:cs typeface="Verdana"/>
              </a:rPr>
              <a:t> </a:t>
            </a:r>
            <a:r>
              <a:rPr lang="es-ES_tradnl" sz="1600" spc="45" noProof="0" dirty="0">
                <a:latin typeface="+mj-lt"/>
                <a:cs typeface="Verdana"/>
              </a:rPr>
              <a:t>no</a:t>
            </a:r>
            <a:r>
              <a:rPr lang="es-ES_tradnl" sz="1600" spc="-140" noProof="0" dirty="0">
                <a:latin typeface="+mj-lt"/>
                <a:cs typeface="Verdana"/>
              </a:rPr>
              <a:t> </a:t>
            </a:r>
            <a:r>
              <a:rPr lang="es-ES_tradnl" sz="1600" noProof="0" dirty="0">
                <a:latin typeface="+mj-lt"/>
                <a:cs typeface="Verdana"/>
              </a:rPr>
              <a:t>mayor</a:t>
            </a:r>
            <a:r>
              <a:rPr lang="es-ES_tradnl" sz="1600" spc="-120" noProof="0" dirty="0">
                <a:latin typeface="+mj-lt"/>
                <a:cs typeface="Verdana"/>
              </a:rPr>
              <a:t> </a:t>
            </a:r>
            <a:r>
              <a:rPr lang="es-ES_tradnl" sz="1600" spc="45" noProof="0" dirty="0">
                <a:latin typeface="+mj-lt"/>
                <a:cs typeface="Verdana"/>
              </a:rPr>
              <a:t>de</a:t>
            </a:r>
            <a:r>
              <a:rPr lang="es-ES_tradnl" sz="1600" spc="-125" noProof="0" dirty="0">
                <a:latin typeface="+mj-lt"/>
                <a:cs typeface="Verdana"/>
              </a:rPr>
              <a:t> </a:t>
            </a:r>
            <a:r>
              <a:rPr lang="es-ES_tradnl" sz="1600" spc="15" noProof="0" dirty="0">
                <a:latin typeface="+mj-lt"/>
                <a:cs typeface="Verdana"/>
              </a:rPr>
              <a:t>diez</a:t>
            </a:r>
            <a:r>
              <a:rPr lang="es-ES_tradnl" sz="1600" spc="-150" noProof="0" dirty="0">
                <a:latin typeface="+mj-lt"/>
                <a:cs typeface="Verdana"/>
              </a:rPr>
              <a:t> </a:t>
            </a:r>
            <a:r>
              <a:rPr lang="es-ES_tradnl" sz="1600" spc="-204" noProof="0" dirty="0">
                <a:latin typeface="+mj-lt"/>
                <a:cs typeface="Verdana"/>
              </a:rPr>
              <a:t>(10)</a:t>
            </a:r>
            <a:r>
              <a:rPr lang="es-ES_tradnl" sz="1600" spc="-140" noProof="0" dirty="0">
                <a:latin typeface="+mj-lt"/>
                <a:cs typeface="Verdana"/>
              </a:rPr>
              <a:t> </a:t>
            </a:r>
            <a:r>
              <a:rPr lang="es-ES_tradnl" sz="1600" spc="-55" noProof="0" dirty="0">
                <a:latin typeface="+mj-lt"/>
                <a:cs typeface="Verdana"/>
              </a:rPr>
              <a:t>días.</a:t>
            </a:r>
            <a:endParaRPr lang="es-ES_tradnl" sz="1600" noProof="0" dirty="0">
              <a:latin typeface="+mj-lt"/>
              <a:cs typeface="Verdana"/>
            </a:endParaRPr>
          </a:p>
          <a:p>
            <a:pPr marL="241300" marR="5715" indent="-229235" algn="just">
              <a:lnSpc>
                <a:spcPct val="90100"/>
              </a:lnSpc>
              <a:spcBef>
                <a:spcPts val="975"/>
              </a:spcBef>
              <a:buFont typeface="Arial MT"/>
              <a:buChar char="•"/>
              <a:tabLst>
                <a:tab pos="241935" algn="l"/>
              </a:tabLst>
            </a:pPr>
            <a:r>
              <a:rPr lang="es-ES_tradnl" sz="1600" b="1" spc="-100" noProof="0" dirty="0">
                <a:latin typeface="+mj-lt"/>
                <a:cs typeface="Verdana"/>
              </a:rPr>
              <a:t>Queja: </a:t>
            </a:r>
            <a:r>
              <a:rPr lang="es-ES_tradnl" sz="1600" spc="20" noProof="0" dirty="0">
                <a:latin typeface="+mj-lt"/>
                <a:cs typeface="Verdana"/>
              </a:rPr>
              <a:t>Manifestación </a:t>
            </a:r>
            <a:r>
              <a:rPr lang="es-ES_tradnl" sz="1600" spc="45" noProof="0" dirty="0">
                <a:latin typeface="+mj-lt"/>
                <a:cs typeface="Verdana"/>
              </a:rPr>
              <a:t>de </a:t>
            </a:r>
            <a:r>
              <a:rPr lang="es-ES_tradnl" sz="1600" spc="-25" noProof="0" dirty="0">
                <a:latin typeface="+mj-lt"/>
                <a:cs typeface="Verdana"/>
              </a:rPr>
              <a:t>protesta, </a:t>
            </a:r>
            <a:r>
              <a:rPr lang="es-ES_tradnl" sz="1600" spc="-20" noProof="0" dirty="0">
                <a:latin typeface="+mj-lt"/>
                <a:cs typeface="Verdana"/>
              </a:rPr>
              <a:t>censura, </a:t>
            </a:r>
            <a:r>
              <a:rPr lang="es-ES_tradnl" sz="1600" spc="30" noProof="0" dirty="0">
                <a:latin typeface="+mj-lt"/>
                <a:cs typeface="Verdana"/>
              </a:rPr>
              <a:t>descontento </a:t>
            </a:r>
            <a:r>
              <a:rPr lang="es-ES_tradnl" sz="1600" spc="25" noProof="0" dirty="0">
                <a:latin typeface="+mj-lt"/>
                <a:cs typeface="Verdana"/>
              </a:rPr>
              <a:t>o </a:t>
            </a:r>
            <a:r>
              <a:rPr lang="es-ES_tradnl" sz="1600" spc="35" noProof="0" dirty="0">
                <a:latin typeface="+mj-lt"/>
                <a:cs typeface="Verdana"/>
              </a:rPr>
              <a:t>inconformidad </a:t>
            </a:r>
            <a:r>
              <a:rPr lang="es-ES_tradnl" sz="1600" spc="50" noProof="0" dirty="0">
                <a:latin typeface="+mj-lt"/>
                <a:cs typeface="Verdana"/>
              </a:rPr>
              <a:t>que </a:t>
            </a:r>
            <a:r>
              <a:rPr lang="es-ES_tradnl" sz="1600" spc="15" noProof="0" dirty="0">
                <a:latin typeface="+mj-lt"/>
                <a:cs typeface="Verdana"/>
              </a:rPr>
              <a:t>formula </a:t>
            </a:r>
            <a:r>
              <a:rPr lang="es-ES_tradnl" sz="1600" spc="35" noProof="0" dirty="0">
                <a:latin typeface="+mj-lt"/>
                <a:cs typeface="Verdana"/>
              </a:rPr>
              <a:t>una </a:t>
            </a:r>
            <a:r>
              <a:rPr lang="es-ES_tradnl" sz="1600" spc="40" noProof="0" dirty="0">
                <a:latin typeface="+mj-lt"/>
                <a:cs typeface="Verdana"/>
              </a:rPr>
              <a:t> </a:t>
            </a:r>
            <a:r>
              <a:rPr lang="es-ES_tradnl" sz="1600" spc="10" noProof="0" dirty="0">
                <a:latin typeface="+mj-lt"/>
                <a:cs typeface="Verdana"/>
              </a:rPr>
              <a:t>persona </a:t>
            </a:r>
            <a:r>
              <a:rPr lang="es-ES_tradnl" sz="1600" spc="35" noProof="0" dirty="0">
                <a:latin typeface="+mj-lt"/>
                <a:cs typeface="Verdana"/>
              </a:rPr>
              <a:t>en </a:t>
            </a:r>
            <a:r>
              <a:rPr lang="es-ES_tradnl" sz="1600" spc="10" noProof="0" dirty="0">
                <a:latin typeface="+mj-lt"/>
                <a:cs typeface="Verdana"/>
              </a:rPr>
              <a:t>relación </a:t>
            </a:r>
            <a:r>
              <a:rPr lang="es-ES_tradnl" sz="1600" spc="-20" noProof="0" dirty="0">
                <a:latin typeface="+mj-lt"/>
                <a:cs typeface="Verdana"/>
              </a:rPr>
              <a:t>a </a:t>
            </a:r>
            <a:r>
              <a:rPr lang="es-ES_tradnl" sz="1600" spc="-10" noProof="0" dirty="0">
                <a:latin typeface="+mj-lt"/>
                <a:cs typeface="Verdana"/>
              </a:rPr>
              <a:t>la </a:t>
            </a:r>
            <a:r>
              <a:rPr lang="es-ES_tradnl" sz="1600" spc="45" noProof="0" dirty="0">
                <a:latin typeface="+mj-lt"/>
                <a:cs typeface="Verdana"/>
              </a:rPr>
              <a:t>conducta </a:t>
            </a:r>
            <a:r>
              <a:rPr lang="es-ES_tradnl" sz="1600" spc="-5" noProof="0" dirty="0">
                <a:latin typeface="+mj-lt"/>
                <a:cs typeface="Verdana"/>
              </a:rPr>
              <a:t>irregular realizada </a:t>
            </a:r>
            <a:r>
              <a:rPr lang="es-ES_tradnl" sz="1600" spc="20" noProof="0" dirty="0">
                <a:latin typeface="+mj-lt"/>
                <a:cs typeface="Verdana"/>
              </a:rPr>
              <a:t>por </a:t>
            </a:r>
            <a:r>
              <a:rPr lang="es-ES_tradnl" sz="1600" spc="50" noProof="0" dirty="0">
                <a:latin typeface="+mj-lt"/>
                <a:cs typeface="Verdana"/>
              </a:rPr>
              <a:t>uno </a:t>
            </a:r>
            <a:r>
              <a:rPr lang="es-ES_tradnl" sz="1600" spc="30" noProof="0" dirty="0">
                <a:latin typeface="+mj-lt"/>
                <a:cs typeface="Verdana"/>
              </a:rPr>
              <a:t>o </a:t>
            </a:r>
            <a:r>
              <a:rPr lang="es-ES_tradnl" sz="1600" spc="-30" noProof="0" dirty="0">
                <a:latin typeface="+mj-lt"/>
                <a:cs typeface="Verdana"/>
              </a:rPr>
              <a:t>varios </a:t>
            </a:r>
            <a:r>
              <a:rPr lang="es-ES_tradnl" sz="1600" spc="-20" noProof="0" dirty="0">
                <a:latin typeface="+mj-lt"/>
                <a:cs typeface="Verdana"/>
              </a:rPr>
              <a:t>servidores </a:t>
            </a:r>
            <a:r>
              <a:rPr lang="es-ES_tradnl" sz="1600" spc="30" noProof="0" dirty="0">
                <a:latin typeface="+mj-lt"/>
                <a:cs typeface="Verdana"/>
              </a:rPr>
              <a:t>públicos </a:t>
            </a:r>
            <a:r>
              <a:rPr lang="es-ES_tradnl" sz="1600" spc="45" noProof="0" dirty="0">
                <a:latin typeface="+mj-lt"/>
                <a:cs typeface="Verdana"/>
              </a:rPr>
              <a:t>en </a:t>
            </a:r>
            <a:r>
              <a:rPr lang="es-ES_tradnl" sz="1600" spc="-550" noProof="0" dirty="0">
                <a:latin typeface="+mj-lt"/>
                <a:cs typeface="Verdana"/>
              </a:rPr>
              <a:t> </a:t>
            </a:r>
            <a:r>
              <a:rPr lang="es-ES_tradnl" sz="1600" spc="-5" noProof="0" dirty="0">
                <a:latin typeface="+mj-lt"/>
                <a:cs typeface="Verdana"/>
              </a:rPr>
              <a:t>desarrollo </a:t>
            </a:r>
            <a:r>
              <a:rPr lang="es-ES_tradnl" sz="1600" spc="45" noProof="0" dirty="0">
                <a:latin typeface="+mj-lt"/>
                <a:cs typeface="Verdana"/>
              </a:rPr>
              <a:t>de </a:t>
            </a:r>
            <a:r>
              <a:rPr lang="es-ES_tradnl" sz="1600" spc="-15" noProof="0" dirty="0">
                <a:latin typeface="+mj-lt"/>
                <a:cs typeface="Verdana"/>
              </a:rPr>
              <a:t>sus </a:t>
            </a:r>
            <a:r>
              <a:rPr lang="es-ES_tradnl" sz="1600" spc="-5" noProof="0" dirty="0">
                <a:latin typeface="+mj-lt"/>
                <a:cs typeface="Verdana"/>
              </a:rPr>
              <a:t>funciones. </a:t>
            </a:r>
            <a:r>
              <a:rPr lang="es-ES_tradnl" sz="1600" spc="25" noProof="0" dirty="0">
                <a:latin typeface="+mj-lt"/>
                <a:cs typeface="Verdana"/>
              </a:rPr>
              <a:t>Deberán </a:t>
            </a:r>
            <a:r>
              <a:rPr lang="es-ES_tradnl" sz="1600" spc="10" noProof="0" dirty="0">
                <a:latin typeface="+mj-lt"/>
                <a:cs typeface="Verdana"/>
              </a:rPr>
              <a:t>atenderse </a:t>
            </a:r>
            <a:r>
              <a:rPr lang="es-ES_tradnl" sz="1600" spc="25" noProof="0" dirty="0">
                <a:latin typeface="+mj-lt"/>
                <a:cs typeface="Verdana"/>
              </a:rPr>
              <a:t>dentro </a:t>
            </a:r>
            <a:r>
              <a:rPr lang="es-ES_tradnl" sz="1600" spc="50" noProof="0" dirty="0">
                <a:latin typeface="+mj-lt"/>
                <a:cs typeface="Verdana"/>
              </a:rPr>
              <a:t>de </a:t>
            </a:r>
            <a:r>
              <a:rPr lang="es-ES_tradnl" sz="1600" spc="-15" noProof="0" dirty="0">
                <a:latin typeface="+mj-lt"/>
                <a:cs typeface="Verdana"/>
              </a:rPr>
              <a:t>los </a:t>
            </a:r>
            <a:r>
              <a:rPr lang="es-ES_tradnl" sz="1600" spc="45" noProof="0" dirty="0">
                <a:latin typeface="+mj-lt"/>
                <a:cs typeface="Verdana"/>
              </a:rPr>
              <a:t>quince </a:t>
            </a:r>
            <a:r>
              <a:rPr lang="es-ES_tradnl" sz="1600" spc="-240" noProof="0" dirty="0">
                <a:latin typeface="+mj-lt"/>
                <a:cs typeface="Verdana"/>
              </a:rPr>
              <a:t>(15) </a:t>
            </a:r>
            <a:r>
              <a:rPr lang="es-ES_tradnl" sz="1600" noProof="0" dirty="0">
                <a:latin typeface="+mj-lt"/>
                <a:cs typeface="Verdana"/>
              </a:rPr>
              <a:t>días </a:t>
            </a:r>
            <a:r>
              <a:rPr lang="es-ES_tradnl" sz="1600" spc="10" noProof="0" dirty="0">
                <a:latin typeface="+mj-lt"/>
                <a:cs typeface="Verdana"/>
              </a:rPr>
              <a:t>siguientes </a:t>
            </a:r>
            <a:r>
              <a:rPr lang="es-ES_tradnl" sz="1600" spc="-20" noProof="0" dirty="0">
                <a:latin typeface="+mj-lt"/>
                <a:cs typeface="Verdana"/>
              </a:rPr>
              <a:t>a </a:t>
            </a:r>
            <a:r>
              <a:rPr lang="es-ES_tradnl" sz="1600" spc="-5" noProof="0" dirty="0">
                <a:latin typeface="+mj-lt"/>
                <a:cs typeface="Verdana"/>
              </a:rPr>
              <a:t>su </a:t>
            </a:r>
            <a:r>
              <a:rPr lang="es-ES_tradnl" sz="1600" spc="-550" noProof="0" dirty="0">
                <a:latin typeface="+mj-lt"/>
                <a:cs typeface="Verdana"/>
              </a:rPr>
              <a:t> </a:t>
            </a:r>
            <a:r>
              <a:rPr lang="es-ES_tradnl" sz="1600" noProof="0" dirty="0">
                <a:latin typeface="+mj-lt"/>
                <a:cs typeface="Verdana"/>
              </a:rPr>
              <a:t>recepción.</a:t>
            </a:r>
          </a:p>
          <a:p>
            <a:pPr marL="241300" marR="5715" indent="-229235" algn="just">
              <a:lnSpc>
                <a:spcPct val="90000"/>
              </a:lnSpc>
              <a:spcBef>
                <a:spcPts val="994"/>
              </a:spcBef>
              <a:buFont typeface="Arial MT"/>
              <a:buChar char="•"/>
              <a:tabLst>
                <a:tab pos="241935" algn="l"/>
              </a:tabLst>
            </a:pPr>
            <a:r>
              <a:rPr lang="es-ES_tradnl" sz="1600" b="1" spc="-65" noProof="0" dirty="0">
                <a:latin typeface="+mj-lt"/>
                <a:cs typeface="Verdana"/>
              </a:rPr>
              <a:t>Denuncia:</a:t>
            </a:r>
            <a:r>
              <a:rPr lang="es-ES_tradnl" sz="1600" b="1" spc="-60" noProof="0" dirty="0">
                <a:latin typeface="+mj-lt"/>
                <a:cs typeface="Verdana"/>
              </a:rPr>
              <a:t> </a:t>
            </a:r>
            <a:r>
              <a:rPr lang="es-ES_tradnl" sz="1600" spc="5" noProof="0" dirty="0">
                <a:latin typeface="+mj-lt"/>
                <a:cs typeface="Verdana"/>
              </a:rPr>
              <a:t>Es</a:t>
            </a:r>
            <a:r>
              <a:rPr lang="es-ES_tradnl" sz="1600" spc="-80" noProof="0" dirty="0">
                <a:latin typeface="+mj-lt"/>
                <a:cs typeface="Verdana"/>
              </a:rPr>
              <a:t> </a:t>
            </a:r>
            <a:r>
              <a:rPr lang="es-ES_tradnl" sz="1600" noProof="0" dirty="0">
                <a:latin typeface="+mj-lt"/>
                <a:cs typeface="Verdana"/>
              </a:rPr>
              <a:t>el</a:t>
            </a:r>
            <a:r>
              <a:rPr lang="es-ES_tradnl" sz="1600" spc="-85" noProof="0" dirty="0">
                <a:latin typeface="+mj-lt"/>
                <a:cs typeface="Verdana"/>
              </a:rPr>
              <a:t> </a:t>
            </a:r>
            <a:r>
              <a:rPr lang="es-ES_tradnl" sz="1600" spc="-5" noProof="0" dirty="0">
                <a:latin typeface="+mj-lt"/>
                <a:cs typeface="Verdana"/>
              </a:rPr>
              <a:t>relato</a:t>
            </a:r>
            <a:r>
              <a:rPr lang="es-ES_tradnl" sz="1600" spc="-90" noProof="0" dirty="0">
                <a:latin typeface="+mj-lt"/>
                <a:cs typeface="Verdana"/>
              </a:rPr>
              <a:t> </a:t>
            </a:r>
            <a:r>
              <a:rPr lang="es-ES_tradnl" sz="1600" spc="50" noProof="0" dirty="0">
                <a:latin typeface="+mj-lt"/>
                <a:cs typeface="Verdana"/>
              </a:rPr>
              <a:t>que</a:t>
            </a:r>
            <a:r>
              <a:rPr lang="es-ES_tradnl" sz="1600" spc="-85" noProof="0" dirty="0">
                <a:latin typeface="+mj-lt"/>
                <a:cs typeface="Verdana"/>
              </a:rPr>
              <a:t> </a:t>
            </a:r>
            <a:r>
              <a:rPr lang="es-ES_tradnl" sz="1600" spc="70" noProof="0" dirty="0">
                <a:latin typeface="+mj-lt"/>
                <a:cs typeface="Verdana"/>
              </a:rPr>
              <a:t>un</a:t>
            </a:r>
            <a:r>
              <a:rPr lang="es-ES_tradnl" sz="1600" spc="-80" noProof="0" dirty="0">
                <a:latin typeface="+mj-lt"/>
                <a:cs typeface="Verdana"/>
              </a:rPr>
              <a:t> </a:t>
            </a:r>
            <a:r>
              <a:rPr lang="es-ES_tradnl" sz="1600" spc="35" noProof="0" dirty="0">
                <a:latin typeface="+mj-lt"/>
                <a:cs typeface="Verdana"/>
              </a:rPr>
              <a:t>ciudadano</a:t>
            </a:r>
            <a:r>
              <a:rPr lang="es-ES_tradnl" sz="1600" spc="-85" noProof="0" dirty="0">
                <a:latin typeface="+mj-lt"/>
                <a:cs typeface="Verdana"/>
              </a:rPr>
              <a:t> </a:t>
            </a:r>
            <a:r>
              <a:rPr lang="es-ES_tradnl" sz="1600" spc="-45" noProof="0" dirty="0">
                <a:latin typeface="+mj-lt"/>
                <a:cs typeface="Verdana"/>
              </a:rPr>
              <a:t>realiza,</a:t>
            </a:r>
            <a:r>
              <a:rPr lang="es-ES_tradnl" sz="1600" spc="-95" noProof="0" dirty="0">
                <a:latin typeface="+mj-lt"/>
                <a:cs typeface="Verdana"/>
              </a:rPr>
              <a:t> </a:t>
            </a:r>
            <a:r>
              <a:rPr lang="es-ES_tradnl" sz="1600" spc="40" noProof="0" dirty="0">
                <a:latin typeface="+mj-lt"/>
                <a:cs typeface="Verdana"/>
              </a:rPr>
              <a:t>en</a:t>
            </a:r>
            <a:r>
              <a:rPr lang="es-ES_tradnl" sz="1600" spc="-90" noProof="0" dirty="0">
                <a:latin typeface="+mj-lt"/>
                <a:cs typeface="Verdana"/>
              </a:rPr>
              <a:t> </a:t>
            </a:r>
            <a:r>
              <a:rPr lang="es-ES_tradnl" sz="1600" spc="45" noProof="0" dirty="0">
                <a:latin typeface="+mj-lt"/>
                <a:cs typeface="Verdana"/>
              </a:rPr>
              <a:t>cumplimiento</a:t>
            </a:r>
            <a:r>
              <a:rPr lang="es-ES_tradnl" sz="1600" spc="-75" noProof="0" dirty="0">
                <a:latin typeface="+mj-lt"/>
                <a:cs typeface="Verdana"/>
              </a:rPr>
              <a:t> </a:t>
            </a:r>
            <a:r>
              <a:rPr lang="es-ES_tradnl" sz="1600" spc="50" noProof="0" dirty="0">
                <a:latin typeface="+mj-lt"/>
                <a:cs typeface="Verdana"/>
              </a:rPr>
              <a:t>de</a:t>
            </a:r>
            <a:r>
              <a:rPr lang="es-ES_tradnl" sz="1600" spc="-85" noProof="0" dirty="0">
                <a:latin typeface="+mj-lt"/>
                <a:cs typeface="Verdana"/>
              </a:rPr>
              <a:t> </a:t>
            </a:r>
            <a:r>
              <a:rPr lang="es-ES_tradnl" sz="1600" noProof="0" dirty="0">
                <a:latin typeface="+mj-lt"/>
                <a:cs typeface="Verdana"/>
              </a:rPr>
              <a:t>su</a:t>
            </a:r>
            <a:r>
              <a:rPr lang="es-ES_tradnl" sz="1600" spc="-80" noProof="0" dirty="0">
                <a:latin typeface="+mj-lt"/>
                <a:cs typeface="Verdana"/>
              </a:rPr>
              <a:t> </a:t>
            </a:r>
            <a:r>
              <a:rPr lang="es-ES_tradnl" sz="1600" spc="25" noProof="0" dirty="0">
                <a:latin typeface="+mj-lt"/>
                <a:cs typeface="Verdana"/>
              </a:rPr>
              <a:t>deber</a:t>
            </a:r>
            <a:r>
              <a:rPr lang="es-ES_tradnl" sz="1600" spc="-85" noProof="0" dirty="0">
                <a:latin typeface="+mj-lt"/>
                <a:cs typeface="Verdana"/>
              </a:rPr>
              <a:t> </a:t>
            </a:r>
            <a:r>
              <a:rPr lang="es-ES_tradnl" sz="1600" spc="45" noProof="0" dirty="0">
                <a:latin typeface="+mj-lt"/>
                <a:cs typeface="Verdana"/>
              </a:rPr>
              <a:t>de</a:t>
            </a:r>
            <a:r>
              <a:rPr lang="es-ES_tradnl" sz="1600" spc="-65" noProof="0" dirty="0">
                <a:latin typeface="+mj-lt"/>
                <a:cs typeface="Verdana"/>
              </a:rPr>
              <a:t> </a:t>
            </a:r>
            <a:r>
              <a:rPr lang="es-ES_tradnl" sz="1600" spc="-10" noProof="0" dirty="0">
                <a:latin typeface="+mj-lt"/>
                <a:cs typeface="Verdana"/>
              </a:rPr>
              <a:t>solidaridad, </a:t>
            </a:r>
            <a:r>
              <a:rPr lang="es-ES_tradnl" sz="1600" spc="-555" noProof="0" dirty="0">
                <a:latin typeface="+mj-lt"/>
                <a:cs typeface="Verdana"/>
              </a:rPr>
              <a:t> </a:t>
            </a:r>
            <a:r>
              <a:rPr lang="es-ES_tradnl" sz="1600" noProof="0" dirty="0">
                <a:latin typeface="+mj-lt"/>
                <a:cs typeface="Verdana"/>
              </a:rPr>
              <a:t>para enterar </a:t>
            </a:r>
            <a:r>
              <a:rPr lang="es-ES_tradnl" sz="1600" spc="-20" noProof="0" dirty="0">
                <a:latin typeface="+mj-lt"/>
                <a:cs typeface="Verdana"/>
              </a:rPr>
              <a:t>a </a:t>
            </a:r>
            <a:r>
              <a:rPr lang="es-ES_tradnl" sz="1600" spc="-30" noProof="0" dirty="0">
                <a:latin typeface="+mj-lt"/>
                <a:cs typeface="Verdana"/>
              </a:rPr>
              <a:t>las </a:t>
            </a:r>
            <a:r>
              <a:rPr lang="es-ES_tradnl" sz="1600" spc="10" noProof="0" dirty="0">
                <a:latin typeface="+mj-lt"/>
                <a:cs typeface="Verdana"/>
              </a:rPr>
              <a:t>autoridades </a:t>
            </a:r>
            <a:r>
              <a:rPr lang="es-ES_tradnl" sz="1600" spc="45" noProof="0" dirty="0">
                <a:latin typeface="+mj-lt"/>
                <a:cs typeface="Verdana"/>
              </a:rPr>
              <a:t>de </a:t>
            </a:r>
            <a:r>
              <a:rPr lang="es-ES_tradnl" sz="1600" spc="-10" noProof="0" dirty="0">
                <a:latin typeface="+mj-lt"/>
                <a:cs typeface="Verdana"/>
              </a:rPr>
              <a:t>la </a:t>
            </a:r>
            <a:r>
              <a:rPr lang="es-ES_tradnl" sz="1600" spc="-5" noProof="0" dirty="0">
                <a:latin typeface="+mj-lt"/>
                <a:cs typeface="Verdana"/>
              </a:rPr>
              <a:t>existencia </a:t>
            </a:r>
            <a:r>
              <a:rPr lang="es-ES_tradnl" sz="1600" spc="45" noProof="0" dirty="0">
                <a:latin typeface="+mj-lt"/>
                <a:cs typeface="Verdana"/>
              </a:rPr>
              <a:t>de </a:t>
            </a:r>
            <a:r>
              <a:rPr lang="es-ES_tradnl" sz="1600" spc="30" noProof="0" dirty="0">
                <a:latin typeface="+mj-lt"/>
                <a:cs typeface="Verdana"/>
              </a:rPr>
              <a:t>hechos </a:t>
            </a:r>
            <a:r>
              <a:rPr lang="es-ES_tradnl" sz="1600" spc="-30" noProof="0" dirty="0">
                <a:latin typeface="+mj-lt"/>
                <a:cs typeface="Verdana"/>
              </a:rPr>
              <a:t>irregulares, </a:t>
            </a:r>
            <a:r>
              <a:rPr lang="es-ES_tradnl" sz="1600" spc="55" noProof="0" dirty="0">
                <a:latin typeface="+mj-lt"/>
                <a:cs typeface="Verdana"/>
              </a:rPr>
              <a:t>con </a:t>
            </a:r>
            <a:r>
              <a:rPr lang="es-ES_tradnl" sz="1600" spc="-5" noProof="0" dirty="0">
                <a:latin typeface="+mj-lt"/>
                <a:cs typeface="Verdana"/>
              </a:rPr>
              <a:t>el </a:t>
            </a:r>
            <a:r>
              <a:rPr lang="es-ES_tradnl" sz="1600" spc="10" noProof="0" dirty="0">
                <a:latin typeface="+mj-lt"/>
                <a:cs typeface="Verdana"/>
              </a:rPr>
              <a:t>fin </a:t>
            </a:r>
            <a:r>
              <a:rPr lang="es-ES_tradnl" sz="1600" spc="50" noProof="0" dirty="0">
                <a:latin typeface="+mj-lt"/>
                <a:cs typeface="Verdana"/>
              </a:rPr>
              <a:t>de </a:t>
            </a:r>
            <a:r>
              <a:rPr lang="es-ES_tradnl" sz="1600" spc="-15" noProof="0" dirty="0">
                <a:latin typeface="+mj-lt"/>
                <a:cs typeface="Verdana"/>
              </a:rPr>
              <a:t>activar los </a:t>
            </a:r>
            <a:r>
              <a:rPr lang="es-ES_tradnl" sz="1600" spc="-550" noProof="0" dirty="0">
                <a:latin typeface="+mj-lt"/>
                <a:cs typeface="Verdana"/>
              </a:rPr>
              <a:t> </a:t>
            </a:r>
            <a:r>
              <a:rPr lang="es-ES_tradnl" sz="1600" spc="30" noProof="0" dirty="0">
                <a:latin typeface="+mj-lt"/>
                <a:cs typeface="Verdana"/>
              </a:rPr>
              <a:t>mecanismos </a:t>
            </a:r>
            <a:r>
              <a:rPr lang="es-ES_tradnl" sz="1600" spc="50" noProof="0" dirty="0">
                <a:latin typeface="+mj-lt"/>
                <a:cs typeface="Verdana"/>
              </a:rPr>
              <a:t>de </a:t>
            </a:r>
            <a:r>
              <a:rPr lang="es-ES_tradnl" sz="1600" spc="10" noProof="0" dirty="0">
                <a:latin typeface="+mj-lt"/>
                <a:cs typeface="Verdana"/>
              </a:rPr>
              <a:t>investigación </a:t>
            </a:r>
            <a:r>
              <a:rPr lang="es-ES_tradnl" sz="1600" spc="-85" noProof="0" dirty="0">
                <a:latin typeface="+mj-lt"/>
                <a:cs typeface="Verdana"/>
              </a:rPr>
              <a:t>y </a:t>
            </a:r>
            <a:r>
              <a:rPr lang="es-ES_tradnl" sz="1600" spc="-15" noProof="0" dirty="0">
                <a:latin typeface="+mj-lt"/>
                <a:cs typeface="Verdana"/>
              </a:rPr>
              <a:t>sanción. </a:t>
            </a:r>
            <a:r>
              <a:rPr lang="es-ES_tradnl" sz="1600" spc="25" noProof="0" dirty="0">
                <a:latin typeface="+mj-lt"/>
                <a:cs typeface="Verdana"/>
              </a:rPr>
              <a:t>Deberán </a:t>
            </a:r>
            <a:r>
              <a:rPr lang="es-ES_tradnl" sz="1600" spc="5" noProof="0" dirty="0">
                <a:latin typeface="+mj-lt"/>
                <a:cs typeface="Verdana"/>
              </a:rPr>
              <a:t>atenderse </a:t>
            </a:r>
            <a:r>
              <a:rPr lang="es-ES_tradnl" sz="1600" spc="25" noProof="0" dirty="0">
                <a:latin typeface="+mj-lt"/>
                <a:cs typeface="Verdana"/>
              </a:rPr>
              <a:t>dentro </a:t>
            </a:r>
            <a:r>
              <a:rPr lang="es-ES_tradnl" sz="1600" spc="45" noProof="0" dirty="0">
                <a:latin typeface="+mj-lt"/>
                <a:cs typeface="Verdana"/>
              </a:rPr>
              <a:t>de </a:t>
            </a:r>
            <a:r>
              <a:rPr lang="es-ES_tradnl" sz="1600" spc="-10" noProof="0" dirty="0">
                <a:latin typeface="+mj-lt"/>
                <a:cs typeface="Verdana"/>
              </a:rPr>
              <a:t>los </a:t>
            </a:r>
            <a:r>
              <a:rPr lang="es-ES_tradnl" sz="1600" spc="45" noProof="0" dirty="0">
                <a:latin typeface="+mj-lt"/>
                <a:cs typeface="Verdana"/>
              </a:rPr>
              <a:t>quince </a:t>
            </a:r>
            <a:r>
              <a:rPr lang="es-ES_tradnl" sz="1600" spc="-245" noProof="0" dirty="0">
                <a:latin typeface="+mj-lt"/>
                <a:cs typeface="Verdana"/>
              </a:rPr>
              <a:t>(15)</a:t>
            </a:r>
            <a:r>
              <a:rPr lang="es-ES_tradnl" sz="1600" spc="-240" noProof="0" dirty="0">
                <a:latin typeface="+mj-lt"/>
                <a:cs typeface="Verdana"/>
              </a:rPr>
              <a:t> </a:t>
            </a:r>
            <a:r>
              <a:rPr lang="es-ES_tradnl" sz="1600" noProof="0" dirty="0">
                <a:latin typeface="+mj-lt"/>
                <a:cs typeface="Verdana"/>
              </a:rPr>
              <a:t>días </a:t>
            </a:r>
            <a:r>
              <a:rPr lang="es-ES_tradnl" sz="1600" spc="5" noProof="0" dirty="0">
                <a:latin typeface="+mj-lt"/>
                <a:cs typeface="Verdana"/>
              </a:rPr>
              <a:t> </a:t>
            </a:r>
            <a:r>
              <a:rPr lang="es-ES_tradnl" sz="1600" spc="10" noProof="0" dirty="0">
                <a:latin typeface="+mj-lt"/>
                <a:cs typeface="Verdana"/>
              </a:rPr>
              <a:t>siguientes</a:t>
            </a:r>
            <a:r>
              <a:rPr lang="es-ES_tradnl" sz="1600" spc="-125" noProof="0" dirty="0">
                <a:latin typeface="+mj-lt"/>
                <a:cs typeface="Verdana"/>
              </a:rPr>
              <a:t> </a:t>
            </a:r>
            <a:r>
              <a:rPr lang="es-ES_tradnl" sz="1600" spc="-20" noProof="0" dirty="0">
                <a:latin typeface="+mj-lt"/>
                <a:cs typeface="Verdana"/>
              </a:rPr>
              <a:t>a</a:t>
            </a:r>
            <a:r>
              <a:rPr lang="es-ES_tradnl" sz="1600" spc="-125" noProof="0" dirty="0">
                <a:latin typeface="+mj-lt"/>
                <a:cs typeface="Verdana"/>
              </a:rPr>
              <a:t> </a:t>
            </a:r>
            <a:r>
              <a:rPr lang="es-ES_tradnl" sz="1600" noProof="0" dirty="0">
                <a:latin typeface="+mj-lt"/>
                <a:cs typeface="Verdana"/>
              </a:rPr>
              <a:t>su</a:t>
            </a:r>
            <a:r>
              <a:rPr lang="es-ES_tradnl" sz="1600" spc="-140" noProof="0" dirty="0">
                <a:latin typeface="+mj-lt"/>
                <a:cs typeface="Verdana"/>
              </a:rPr>
              <a:t> </a:t>
            </a:r>
            <a:r>
              <a:rPr lang="es-ES_tradnl" sz="1600" noProof="0" dirty="0">
                <a:latin typeface="+mj-lt"/>
                <a:cs typeface="Verdana"/>
              </a:rPr>
              <a:t>recepción.</a:t>
            </a:r>
          </a:p>
          <a:p>
            <a:pPr marL="241300" marR="7620" indent="-229235" algn="just">
              <a:lnSpc>
                <a:spcPts val="1730"/>
              </a:lnSpc>
              <a:spcBef>
                <a:spcPts val="1019"/>
              </a:spcBef>
              <a:buFont typeface="Arial MT"/>
              <a:buChar char="•"/>
              <a:tabLst>
                <a:tab pos="241935" algn="l"/>
              </a:tabLst>
            </a:pPr>
            <a:r>
              <a:rPr lang="es-ES_tradnl" sz="1600" b="1" spc="-75" noProof="0" dirty="0">
                <a:latin typeface="+mj-lt"/>
                <a:cs typeface="Verdana"/>
              </a:rPr>
              <a:t>Sugerencia:</a:t>
            </a:r>
            <a:r>
              <a:rPr lang="es-ES_tradnl" sz="1600" b="1" spc="-70" noProof="0" dirty="0">
                <a:latin typeface="+mj-lt"/>
                <a:cs typeface="Verdana"/>
              </a:rPr>
              <a:t> </a:t>
            </a:r>
            <a:r>
              <a:rPr lang="es-ES_tradnl" sz="1600" spc="15" noProof="0" dirty="0">
                <a:latin typeface="+mj-lt"/>
                <a:cs typeface="Verdana"/>
              </a:rPr>
              <a:t>idea </a:t>
            </a:r>
            <a:r>
              <a:rPr lang="es-ES_tradnl" sz="1600" spc="25" noProof="0" dirty="0">
                <a:latin typeface="+mj-lt"/>
                <a:cs typeface="Verdana"/>
              </a:rPr>
              <a:t>o </a:t>
            </a:r>
            <a:r>
              <a:rPr lang="es-ES_tradnl" sz="1600" spc="30" noProof="0" dirty="0">
                <a:latin typeface="+mj-lt"/>
                <a:cs typeface="Verdana"/>
              </a:rPr>
              <a:t>indicación </a:t>
            </a:r>
            <a:r>
              <a:rPr lang="es-ES_tradnl" sz="1600" spc="50" noProof="0" dirty="0">
                <a:latin typeface="+mj-lt"/>
                <a:cs typeface="Verdana"/>
              </a:rPr>
              <a:t>que </a:t>
            </a:r>
            <a:r>
              <a:rPr lang="es-ES_tradnl" sz="1600" spc="10" noProof="0" dirty="0">
                <a:latin typeface="+mj-lt"/>
                <a:cs typeface="Verdana"/>
              </a:rPr>
              <a:t>presenta </a:t>
            </a:r>
            <a:r>
              <a:rPr lang="es-ES_tradnl" sz="1600" spc="-5" noProof="0" dirty="0">
                <a:latin typeface="+mj-lt"/>
                <a:cs typeface="Verdana"/>
              </a:rPr>
              <a:t>el </a:t>
            </a:r>
            <a:r>
              <a:rPr lang="es-ES_tradnl" sz="1600" noProof="0" dirty="0">
                <a:latin typeface="+mj-lt"/>
                <a:cs typeface="Verdana"/>
              </a:rPr>
              <a:t>usuario </a:t>
            </a:r>
            <a:r>
              <a:rPr lang="es-ES_tradnl" sz="1600" spc="35" noProof="0" dirty="0">
                <a:latin typeface="+mj-lt"/>
                <a:cs typeface="Verdana"/>
              </a:rPr>
              <a:t>en </a:t>
            </a:r>
            <a:r>
              <a:rPr lang="es-ES_tradnl" sz="1600" spc="20" noProof="0" dirty="0">
                <a:latin typeface="+mj-lt"/>
                <a:cs typeface="Verdana"/>
              </a:rPr>
              <a:t>pro </a:t>
            </a:r>
            <a:r>
              <a:rPr lang="es-ES_tradnl" sz="1600" spc="30" noProof="0" dirty="0">
                <a:latin typeface="+mj-lt"/>
                <a:cs typeface="Verdana"/>
              </a:rPr>
              <a:t>del </a:t>
            </a:r>
            <a:r>
              <a:rPr lang="es-ES_tradnl" sz="1600" spc="20" noProof="0" dirty="0">
                <a:latin typeface="+mj-lt"/>
                <a:cs typeface="Verdana"/>
              </a:rPr>
              <a:t>mejoramiento </a:t>
            </a:r>
            <a:r>
              <a:rPr lang="es-ES_tradnl" sz="1600" spc="45" noProof="0" dirty="0">
                <a:latin typeface="+mj-lt"/>
                <a:cs typeface="Verdana"/>
              </a:rPr>
              <a:t>de </a:t>
            </a:r>
            <a:r>
              <a:rPr lang="es-ES_tradnl" sz="1600" spc="65" noProof="0" dirty="0">
                <a:latin typeface="+mj-lt"/>
                <a:cs typeface="Verdana"/>
              </a:rPr>
              <a:t>un </a:t>
            </a:r>
            <a:r>
              <a:rPr lang="es-ES_tradnl" sz="1600" spc="70" noProof="0" dirty="0">
                <a:latin typeface="+mj-lt"/>
                <a:cs typeface="Verdana"/>
              </a:rPr>
              <a:t> </a:t>
            </a:r>
            <a:r>
              <a:rPr lang="es-ES_tradnl" sz="1600" spc="-20" noProof="0" dirty="0">
                <a:latin typeface="+mj-lt"/>
                <a:cs typeface="Verdana"/>
              </a:rPr>
              <a:t>proceso, </a:t>
            </a:r>
            <a:r>
              <a:rPr lang="es-ES_tradnl" sz="1600" spc="35" noProof="0" dirty="0">
                <a:latin typeface="+mj-lt"/>
                <a:cs typeface="Verdana"/>
              </a:rPr>
              <a:t>procedimiento </a:t>
            </a:r>
            <a:r>
              <a:rPr lang="es-ES_tradnl" sz="1600" spc="25" noProof="0" dirty="0">
                <a:latin typeface="+mj-lt"/>
                <a:cs typeface="Verdana"/>
              </a:rPr>
              <a:t>o </a:t>
            </a:r>
            <a:r>
              <a:rPr lang="es-ES_tradnl" sz="1600" spc="10" noProof="0" dirty="0">
                <a:latin typeface="+mj-lt"/>
                <a:cs typeface="Verdana"/>
              </a:rPr>
              <a:t>actividad </a:t>
            </a:r>
            <a:r>
              <a:rPr lang="es-ES_tradnl" sz="1600" spc="45" noProof="0" dirty="0">
                <a:latin typeface="+mj-lt"/>
                <a:cs typeface="Verdana"/>
              </a:rPr>
              <a:t>de </a:t>
            </a:r>
            <a:r>
              <a:rPr lang="es-ES_tradnl" sz="1600" spc="-15" noProof="0" dirty="0">
                <a:latin typeface="+mj-lt"/>
                <a:cs typeface="Verdana"/>
              </a:rPr>
              <a:t>la </a:t>
            </a:r>
            <a:r>
              <a:rPr lang="es-ES_tradnl" sz="1600" spc="-35" noProof="0" dirty="0">
                <a:latin typeface="+mj-lt"/>
                <a:cs typeface="Verdana"/>
              </a:rPr>
              <a:t>ESANT, </a:t>
            </a:r>
            <a:r>
              <a:rPr lang="es-ES_tradnl" sz="1600" spc="50" noProof="0" dirty="0">
                <a:latin typeface="+mj-lt"/>
                <a:cs typeface="Verdana"/>
              </a:rPr>
              <a:t>que </a:t>
            </a:r>
            <a:r>
              <a:rPr lang="es-ES_tradnl" sz="1600" spc="-5" noProof="0" dirty="0">
                <a:latin typeface="+mj-lt"/>
                <a:cs typeface="Verdana"/>
              </a:rPr>
              <a:t>esté </a:t>
            </a:r>
            <a:r>
              <a:rPr lang="es-ES_tradnl" sz="1600" spc="15" noProof="0" dirty="0">
                <a:latin typeface="+mj-lt"/>
                <a:cs typeface="Verdana"/>
              </a:rPr>
              <a:t>relacionado </a:t>
            </a:r>
            <a:r>
              <a:rPr lang="es-ES_tradnl" sz="1600" spc="55" noProof="0" dirty="0">
                <a:latin typeface="+mj-lt"/>
                <a:cs typeface="Verdana"/>
              </a:rPr>
              <a:t>con </a:t>
            </a:r>
            <a:r>
              <a:rPr lang="es-ES_tradnl" sz="1600" spc="-10" noProof="0" dirty="0">
                <a:latin typeface="+mj-lt"/>
                <a:cs typeface="Verdana"/>
              </a:rPr>
              <a:t>la </a:t>
            </a:r>
            <a:r>
              <a:rPr lang="es-ES_tradnl" sz="1600" spc="10" noProof="0" dirty="0">
                <a:latin typeface="+mj-lt"/>
                <a:cs typeface="Verdana"/>
              </a:rPr>
              <a:t>prestación </a:t>
            </a:r>
            <a:r>
              <a:rPr lang="es-ES_tradnl" sz="1600" spc="25" noProof="0" dirty="0">
                <a:latin typeface="+mj-lt"/>
                <a:cs typeface="Verdana"/>
              </a:rPr>
              <a:t>del </a:t>
            </a:r>
            <a:r>
              <a:rPr lang="es-ES_tradnl" sz="1600" spc="30" noProof="0" dirty="0">
                <a:latin typeface="+mj-lt"/>
                <a:cs typeface="Verdana"/>
              </a:rPr>
              <a:t> </a:t>
            </a:r>
            <a:r>
              <a:rPr lang="es-ES_tradnl" sz="1600" spc="-15" noProof="0" dirty="0">
                <a:latin typeface="+mj-lt"/>
                <a:cs typeface="Verdana"/>
              </a:rPr>
              <a:t>servicio</a:t>
            </a:r>
            <a:r>
              <a:rPr lang="es-ES_tradnl" sz="1600" spc="-150" noProof="0" dirty="0">
                <a:latin typeface="+mj-lt"/>
                <a:cs typeface="Verdana"/>
              </a:rPr>
              <a:t> </a:t>
            </a:r>
            <a:r>
              <a:rPr lang="es-ES_tradnl" sz="1600" spc="25" noProof="0" dirty="0">
                <a:latin typeface="+mj-lt"/>
                <a:cs typeface="Verdana"/>
              </a:rPr>
              <a:t>o</a:t>
            </a:r>
            <a:r>
              <a:rPr lang="es-ES_tradnl" sz="1600" spc="-140" noProof="0" dirty="0">
                <a:latin typeface="+mj-lt"/>
                <a:cs typeface="Verdana"/>
              </a:rPr>
              <a:t> </a:t>
            </a:r>
            <a:r>
              <a:rPr lang="es-ES_tradnl" sz="1600" spc="-5" noProof="0" dirty="0">
                <a:latin typeface="+mj-lt"/>
                <a:cs typeface="Verdana"/>
              </a:rPr>
              <a:t>el</a:t>
            </a:r>
            <a:r>
              <a:rPr lang="es-ES_tradnl" sz="1600" spc="-140" noProof="0" dirty="0">
                <a:latin typeface="+mj-lt"/>
                <a:cs typeface="Verdana"/>
              </a:rPr>
              <a:t> </a:t>
            </a:r>
            <a:r>
              <a:rPr lang="es-ES_tradnl" sz="1600" spc="45" noProof="0" dirty="0">
                <a:latin typeface="+mj-lt"/>
                <a:cs typeface="Verdana"/>
              </a:rPr>
              <a:t>cumplimiento</a:t>
            </a:r>
            <a:r>
              <a:rPr lang="es-ES_tradnl" sz="1600" spc="-125" noProof="0" dirty="0">
                <a:latin typeface="+mj-lt"/>
                <a:cs typeface="Verdana"/>
              </a:rPr>
              <a:t> </a:t>
            </a:r>
            <a:r>
              <a:rPr lang="es-ES_tradnl" sz="1600" spc="45" noProof="0" dirty="0">
                <a:latin typeface="+mj-lt"/>
                <a:cs typeface="Verdana"/>
              </a:rPr>
              <a:t>de</a:t>
            </a:r>
            <a:r>
              <a:rPr lang="es-ES_tradnl" sz="1600" spc="-135" noProof="0" dirty="0">
                <a:latin typeface="+mj-lt"/>
                <a:cs typeface="Verdana"/>
              </a:rPr>
              <a:t> </a:t>
            </a:r>
            <a:r>
              <a:rPr lang="es-ES_tradnl" sz="1600" spc="35" noProof="0" dirty="0">
                <a:latin typeface="+mj-lt"/>
                <a:cs typeface="Verdana"/>
              </a:rPr>
              <a:t>una</a:t>
            </a:r>
            <a:r>
              <a:rPr lang="es-ES_tradnl" sz="1600" spc="-125" noProof="0" dirty="0">
                <a:latin typeface="+mj-lt"/>
                <a:cs typeface="Verdana"/>
              </a:rPr>
              <a:t> </a:t>
            </a:r>
            <a:r>
              <a:rPr lang="es-ES_tradnl" sz="1600" spc="35" noProof="0" dirty="0">
                <a:latin typeface="+mj-lt"/>
                <a:cs typeface="Verdana"/>
              </a:rPr>
              <a:t>función</a:t>
            </a:r>
            <a:r>
              <a:rPr lang="es-ES_tradnl" sz="1600" spc="-135" noProof="0" dirty="0">
                <a:latin typeface="+mj-lt"/>
                <a:cs typeface="Verdana"/>
              </a:rPr>
              <a:t> </a:t>
            </a:r>
            <a:r>
              <a:rPr lang="es-ES_tradnl" sz="1600" noProof="0" dirty="0">
                <a:latin typeface="+mj-lt"/>
                <a:cs typeface="Verdana"/>
              </a:rPr>
              <a:t>pública</a:t>
            </a:r>
            <a:r>
              <a:rPr lang="es-ES_tradnl" sz="1200" noProof="0" dirty="0">
                <a:latin typeface="+mj-lt"/>
                <a:cs typeface="Verdana"/>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93877" y="478582"/>
            <a:ext cx="8650123" cy="350737"/>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3.</a:t>
            </a:r>
            <a:r>
              <a:rPr lang="es-ES_tradnl" sz="2200" spc="-140" noProof="0" dirty="0">
                <a:solidFill>
                  <a:srgbClr val="000000"/>
                </a:solidFill>
              </a:rPr>
              <a:t> </a:t>
            </a:r>
            <a:r>
              <a:rPr lang="es-ES_tradnl" sz="2200" spc="-10" noProof="0" dirty="0">
                <a:solidFill>
                  <a:srgbClr val="000000"/>
                </a:solidFill>
              </a:rPr>
              <a:t>C</a:t>
            </a:r>
            <a:r>
              <a:rPr lang="es-ES_tradnl" sz="2200" spc="-170" noProof="0" dirty="0">
                <a:solidFill>
                  <a:srgbClr val="000000"/>
                </a:solidFill>
              </a:rPr>
              <a:t>OND</a:t>
            </a:r>
            <a:r>
              <a:rPr lang="es-ES_tradnl" sz="2200" spc="-125" noProof="0" dirty="0">
                <a:solidFill>
                  <a:srgbClr val="000000"/>
                </a:solidFill>
              </a:rPr>
              <a:t>I</a:t>
            </a:r>
            <a:r>
              <a:rPr lang="es-ES_tradnl" sz="2200" spc="-145" noProof="0" dirty="0">
                <a:solidFill>
                  <a:srgbClr val="000000"/>
                </a:solidFill>
              </a:rPr>
              <a:t>CIO</a:t>
            </a:r>
            <a:r>
              <a:rPr lang="es-ES_tradnl" sz="2200" spc="-185" noProof="0" dirty="0">
                <a:solidFill>
                  <a:srgbClr val="000000"/>
                </a:solidFill>
              </a:rPr>
              <a:t>N</a:t>
            </a:r>
            <a:r>
              <a:rPr lang="es-ES_tradnl" sz="2200" spc="-110" noProof="0" dirty="0">
                <a:solidFill>
                  <a:srgbClr val="000000"/>
                </a:solidFill>
              </a:rPr>
              <a:t>ES</a:t>
            </a:r>
            <a:r>
              <a:rPr lang="es-ES_tradnl" sz="2200" spc="-95" noProof="0" dirty="0">
                <a:solidFill>
                  <a:srgbClr val="000000"/>
                </a:solidFill>
              </a:rPr>
              <a:t> </a:t>
            </a:r>
            <a:r>
              <a:rPr lang="es-ES_tradnl" sz="2200" spc="-75" noProof="0" dirty="0">
                <a:solidFill>
                  <a:srgbClr val="000000"/>
                </a:solidFill>
              </a:rPr>
              <a:t>GENERA</a:t>
            </a:r>
            <a:r>
              <a:rPr lang="es-ES_tradnl" sz="2200" spc="-60" noProof="0" dirty="0">
                <a:solidFill>
                  <a:srgbClr val="000000"/>
                </a:solidFill>
              </a:rPr>
              <a:t>L</a:t>
            </a:r>
            <a:r>
              <a:rPr lang="es-ES_tradnl" sz="2200" spc="-110" noProof="0" dirty="0">
                <a:solidFill>
                  <a:srgbClr val="000000"/>
                </a:solidFill>
              </a:rPr>
              <a:t>ES – TIEMPOS DE RESPUESTA </a:t>
            </a:r>
            <a:endParaRPr lang="es-ES_tradnl" sz="2200" noProof="0" dirty="0"/>
          </a:p>
        </p:txBody>
      </p:sp>
      <p:sp>
        <p:nvSpPr>
          <p:cNvPr id="4" name="object 4"/>
          <p:cNvSpPr/>
          <p:nvPr/>
        </p:nvSpPr>
        <p:spPr>
          <a:xfrm>
            <a:off x="493877" y="950695"/>
            <a:ext cx="8424673" cy="47961"/>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5" name="object 5"/>
          <p:cNvSpPr txBox="1"/>
          <p:nvPr/>
        </p:nvSpPr>
        <p:spPr>
          <a:xfrm>
            <a:off x="990599" y="1295400"/>
            <a:ext cx="10210801" cy="782265"/>
          </a:xfrm>
          <a:prstGeom prst="rect">
            <a:avLst/>
          </a:prstGeom>
        </p:spPr>
        <p:txBody>
          <a:bodyPr vert="horz" wrap="square" lIns="0" tIns="12700" rIns="0" bIns="0" rtlCol="0">
            <a:spAutoFit/>
          </a:bodyPr>
          <a:lstStyle/>
          <a:p>
            <a:pPr marL="12700" marR="5080">
              <a:lnSpc>
                <a:spcPct val="100000"/>
              </a:lnSpc>
            </a:pPr>
            <a:r>
              <a:rPr lang="es-ES_tradnl" sz="1600" spc="-5" noProof="0" dirty="0">
                <a:latin typeface="+mj-lt"/>
                <a:cs typeface="Calibri"/>
              </a:rPr>
              <a:t>En</a:t>
            </a:r>
            <a:r>
              <a:rPr lang="es-ES_tradnl" sz="1600" noProof="0" dirty="0">
                <a:latin typeface="+mj-lt"/>
                <a:cs typeface="Calibri"/>
              </a:rPr>
              <a:t> </a:t>
            </a:r>
            <a:r>
              <a:rPr lang="es-ES_tradnl" sz="1600" spc="-5" noProof="0" dirty="0">
                <a:latin typeface="+mj-lt"/>
                <a:cs typeface="Calibri"/>
              </a:rPr>
              <a:t>cumplimiento</a:t>
            </a:r>
            <a:r>
              <a:rPr lang="es-ES_tradnl" sz="1600" spc="25" noProof="0" dirty="0">
                <a:latin typeface="+mj-lt"/>
                <a:cs typeface="Calibri"/>
              </a:rPr>
              <a:t> </a:t>
            </a:r>
            <a:r>
              <a:rPr lang="es-ES_tradnl" sz="1600" spc="-5" noProof="0" dirty="0">
                <a:latin typeface="+mj-lt"/>
                <a:cs typeface="Calibri"/>
              </a:rPr>
              <a:t>del</a:t>
            </a:r>
            <a:r>
              <a:rPr lang="es-ES_tradnl" sz="1600" spc="10" noProof="0" dirty="0">
                <a:latin typeface="+mj-lt"/>
                <a:cs typeface="Calibri"/>
              </a:rPr>
              <a:t> </a:t>
            </a:r>
            <a:r>
              <a:rPr lang="es-ES_tradnl" sz="1600" spc="-10" noProof="0" dirty="0">
                <a:latin typeface="+mj-lt"/>
                <a:cs typeface="Calibri"/>
              </a:rPr>
              <a:t>procedimiento</a:t>
            </a:r>
            <a:r>
              <a:rPr lang="es-ES_tradnl" sz="1600" spc="10" noProof="0" dirty="0">
                <a:latin typeface="+mj-lt"/>
                <a:cs typeface="Calibri"/>
              </a:rPr>
              <a:t> </a:t>
            </a:r>
            <a:r>
              <a:rPr lang="es-ES_tradnl" sz="1600" spc="-5" noProof="0" dirty="0">
                <a:latin typeface="+mj-lt"/>
                <a:cs typeface="Calibri"/>
              </a:rPr>
              <a:t>PR-RGV-PQR-001</a:t>
            </a:r>
            <a:r>
              <a:rPr lang="es-ES_tradnl" sz="1600" spc="10" noProof="0" dirty="0">
                <a:latin typeface="+mj-lt"/>
                <a:cs typeface="Calibri"/>
              </a:rPr>
              <a:t> </a:t>
            </a:r>
            <a:r>
              <a:rPr lang="es-ES_tradnl" sz="1600" spc="-10" noProof="0" dirty="0">
                <a:latin typeface="+mj-lt"/>
                <a:cs typeface="Calibri"/>
              </a:rPr>
              <a:t>versión</a:t>
            </a:r>
            <a:r>
              <a:rPr lang="es-ES_tradnl" sz="1600" noProof="0" dirty="0">
                <a:latin typeface="+mj-lt"/>
                <a:cs typeface="Calibri"/>
              </a:rPr>
              <a:t> 01</a:t>
            </a:r>
            <a:r>
              <a:rPr lang="es-ES_tradnl" sz="1600" spc="20" noProof="0" dirty="0">
                <a:latin typeface="+mj-lt"/>
                <a:cs typeface="Calibri"/>
              </a:rPr>
              <a:t> </a:t>
            </a:r>
            <a:r>
              <a:rPr lang="es-ES_tradnl" sz="1600" noProof="0" dirty="0">
                <a:latin typeface="+mj-lt"/>
                <a:cs typeface="Calibri"/>
              </a:rPr>
              <a:t>en</a:t>
            </a:r>
            <a:r>
              <a:rPr lang="es-ES_tradnl" sz="1600" spc="10" noProof="0" dirty="0">
                <a:latin typeface="+mj-lt"/>
                <a:cs typeface="Calibri"/>
              </a:rPr>
              <a:t> </a:t>
            </a:r>
            <a:r>
              <a:rPr lang="es-ES_tradnl" sz="1600" noProof="0" dirty="0">
                <a:latin typeface="+mj-lt"/>
                <a:cs typeface="Calibri"/>
              </a:rPr>
              <a:t>el</a:t>
            </a:r>
            <a:r>
              <a:rPr lang="es-ES_tradnl" sz="1600" spc="15" noProof="0" dirty="0">
                <a:latin typeface="+mj-lt"/>
                <a:cs typeface="Calibri"/>
              </a:rPr>
              <a:t> </a:t>
            </a:r>
            <a:r>
              <a:rPr lang="es-ES_tradnl" sz="1600" spc="-10" noProof="0" dirty="0">
                <a:latin typeface="+mj-lt"/>
                <a:cs typeface="Calibri"/>
              </a:rPr>
              <a:t>numeral</a:t>
            </a:r>
            <a:r>
              <a:rPr lang="es-ES_tradnl" sz="1600" spc="10" noProof="0" dirty="0">
                <a:latin typeface="+mj-lt"/>
                <a:cs typeface="Calibri"/>
              </a:rPr>
              <a:t> </a:t>
            </a:r>
            <a:r>
              <a:rPr lang="es-ES_tradnl" sz="1600" noProof="0" dirty="0">
                <a:latin typeface="+mj-lt"/>
                <a:cs typeface="Calibri"/>
              </a:rPr>
              <a:t>6.14</a:t>
            </a:r>
            <a:r>
              <a:rPr lang="es-ES_tradnl" sz="1600" spc="5" noProof="0" dirty="0">
                <a:latin typeface="+mj-lt"/>
                <a:cs typeface="Calibri"/>
              </a:rPr>
              <a:t> </a:t>
            </a:r>
            <a:r>
              <a:rPr lang="es-ES_tradnl" sz="1600" noProof="0" dirty="0">
                <a:latin typeface="+mj-lt"/>
                <a:cs typeface="Calibri"/>
              </a:rPr>
              <a:t>“</a:t>
            </a:r>
            <a:r>
              <a:rPr lang="es-ES_tradnl" sz="1600" spc="5" noProof="0" dirty="0">
                <a:latin typeface="+mj-lt"/>
                <a:cs typeface="Calibri"/>
              </a:rPr>
              <a:t> </a:t>
            </a:r>
            <a:r>
              <a:rPr lang="es-ES_tradnl" sz="1600" spc="-5" noProof="0" dirty="0">
                <a:latin typeface="+mj-lt"/>
                <a:cs typeface="Calibri"/>
              </a:rPr>
              <a:t>La</a:t>
            </a:r>
            <a:r>
              <a:rPr lang="es-ES_tradnl" sz="1600" noProof="0" dirty="0">
                <a:latin typeface="+mj-lt"/>
                <a:cs typeface="Calibri"/>
              </a:rPr>
              <a:t> </a:t>
            </a:r>
            <a:r>
              <a:rPr lang="es-ES_tradnl" sz="1600" spc="-10" noProof="0" dirty="0">
                <a:latin typeface="+mj-lt"/>
                <a:cs typeface="Calibri"/>
              </a:rPr>
              <a:t>respuesta</a:t>
            </a:r>
            <a:r>
              <a:rPr lang="es-ES_tradnl" sz="1600" noProof="0" dirty="0">
                <a:latin typeface="+mj-lt"/>
                <a:cs typeface="Calibri"/>
              </a:rPr>
              <a:t> a</a:t>
            </a:r>
            <a:r>
              <a:rPr lang="es-ES_tradnl" sz="1600" spc="10" noProof="0" dirty="0">
                <a:latin typeface="+mj-lt"/>
                <a:cs typeface="Calibri"/>
              </a:rPr>
              <a:t> </a:t>
            </a:r>
            <a:r>
              <a:rPr lang="es-ES_tradnl" sz="1600" spc="-10" noProof="0" dirty="0">
                <a:latin typeface="+mj-lt"/>
                <a:cs typeface="Calibri"/>
              </a:rPr>
              <a:t>PQRSD</a:t>
            </a:r>
            <a:r>
              <a:rPr lang="es-ES_tradnl" sz="1600" spc="20" noProof="0" dirty="0">
                <a:latin typeface="+mj-lt"/>
                <a:cs typeface="Calibri"/>
              </a:rPr>
              <a:t> </a:t>
            </a:r>
            <a:r>
              <a:rPr lang="es-ES_tradnl" sz="1600" spc="-5" noProof="0" dirty="0">
                <a:latin typeface="+mj-lt"/>
                <a:cs typeface="Calibri"/>
              </a:rPr>
              <a:t>debe</a:t>
            </a:r>
            <a:r>
              <a:rPr lang="es-ES_tradnl" sz="1600" spc="5" noProof="0" dirty="0">
                <a:latin typeface="+mj-lt"/>
                <a:cs typeface="Calibri"/>
              </a:rPr>
              <a:t> </a:t>
            </a:r>
            <a:r>
              <a:rPr lang="es-ES_tradnl" sz="1600" spc="-15" noProof="0" dirty="0">
                <a:latin typeface="+mj-lt"/>
                <a:cs typeface="Calibri"/>
              </a:rPr>
              <a:t>darse </a:t>
            </a:r>
            <a:r>
              <a:rPr lang="es-ES_tradnl" sz="1600" spc="-395" noProof="0" dirty="0">
                <a:latin typeface="+mj-lt"/>
                <a:cs typeface="Calibri"/>
              </a:rPr>
              <a:t> </a:t>
            </a:r>
            <a:r>
              <a:rPr lang="es-ES_tradnl" sz="1600" spc="-10" noProof="0" dirty="0">
                <a:latin typeface="+mj-lt"/>
                <a:cs typeface="Calibri"/>
              </a:rPr>
              <a:t>dentro</a:t>
            </a:r>
            <a:r>
              <a:rPr lang="es-ES_tradnl" sz="1600" spc="-5" noProof="0" dirty="0">
                <a:latin typeface="+mj-lt"/>
                <a:cs typeface="Calibri"/>
              </a:rPr>
              <a:t> de</a:t>
            </a:r>
            <a:r>
              <a:rPr lang="es-ES_tradnl" sz="1600" spc="20" noProof="0" dirty="0">
                <a:latin typeface="+mj-lt"/>
                <a:cs typeface="Calibri"/>
              </a:rPr>
              <a:t> </a:t>
            </a:r>
            <a:r>
              <a:rPr lang="es-ES_tradnl" sz="1600" spc="-5" noProof="0" dirty="0">
                <a:latin typeface="+mj-lt"/>
                <a:cs typeface="Calibri"/>
              </a:rPr>
              <a:t>los</a:t>
            </a:r>
            <a:r>
              <a:rPr lang="es-ES_tradnl" sz="1600" noProof="0" dirty="0">
                <a:latin typeface="+mj-lt"/>
                <a:cs typeface="Calibri"/>
              </a:rPr>
              <a:t> </a:t>
            </a:r>
            <a:r>
              <a:rPr lang="es-ES_tradnl" sz="1600" spc="-5" noProof="0" dirty="0">
                <a:latin typeface="+mj-lt"/>
                <a:cs typeface="Calibri"/>
              </a:rPr>
              <a:t>términos</a:t>
            </a:r>
            <a:r>
              <a:rPr lang="es-ES_tradnl" sz="1600" spc="15" noProof="0" dirty="0">
                <a:latin typeface="+mj-lt"/>
                <a:cs typeface="Calibri"/>
              </a:rPr>
              <a:t> </a:t>
            </a:r>
            <a:r>
              <a:rPr lang="es-ES_tradnl" sz="1600" spc="-10" noProof="0" dirty="0">
                <a:latin typeface="+mj-lt"/>
                <a:cs typeface="Calibri"/>
              </a:rPr>
              <a:t>establecidos</a:t>
            </a:r>
            <a:r>
              <a:rPr lang="es-ES_tradnl" sz="1600" spc="20" noProof="0" dirty="0">
                <a:latin typeface="+mj-lt"/>
                <a:cs typeface="Calibri"/>
              </a:rPr>
              <a:t> </a:t>
            </a:r>
            <a:r>
              <a:rPr lang="es-ES_tradnl" sz="1600" spc="-5" noProof="0" dirty="0">
                <a:latin typeface="+mj-lt"/>
                <a:cs typeface="Calibri"/>
              </a:rPr>
              <a:t>por</a:t>
            </a:r>
            <a:r>
              <a:rPr lang="es-ES_tradnl" sz="1600" spc="10" noProof="0" dirty="0">
                <a:latin typeface="+mj-lt"/>
                <a:cs typeface="Calibri"/>
              </a:rPr>
              <a:t> </a:t>
            </a:r>
            <a:r>
              <a:rPr lang="es-ES_tradnl" sz="1600" spc="-5" noProof="0" dirty="0">
                <a:latin typeface="+mj-lt"/>
                <a:cs typeface="Calibri"/>
              </a:rPr>
              <a:t>la </a:t>
            </a:r>
            <a:r>
              <a:rPr lang="es-ES_tradnl" sz="1600" spc="-35" noProof="0" dirty="0">
                <a:latin typeface="+mj-lt"/>
                <a:cs typeface="Calibri"/>
              </a:rPr>
              <a:t>ley.</a:t>
            </a:r>
            <a:r>
              <a:rPr lang="es-ES_tradnl" sz="1600" spc="55" noProof="0" dirty="0">
                <a:latin typeface="+mj-lt"/>
                <a:cs typeface="Calibri"/>
              </a:rPr>
              <a:t> </a:t>
            </a:r>
            <a:r>
              <a:rPr lang="es-ES_tradnl" sz="1600" spc="-25" noProof="0" dirty="0">
                <a:latin typeface="+mj-lt"/>
                <a:cs typeface="Calibri"/>
              </a:rPr>
              <a:t>Para</a:t>
            </a:r>
            <a:r>
              <a:rPr lang="es-ES_tradnl" sz="1600" noProof="0" dirty="0">
                <a:latin typeface="+mj-lt"/>
                <a:cs typeface="Calibri"/>
              </a:rPr>
              <a:t> </a:t>
            </a:r>
            <a:r>
              <a:rPr lang="es-ES_tradnl" sz="1600" spc="-5" noProof="0" dirty="0">
                <a:latin typeface="+mj-lt"/>
                <a:cs typeface="Calibri"/>
              </a:rPr>
              <a:t>ello</a:t>
            </a:r>
            <a:r>
              <a:rPr lang="es-ES_tradnl" sz="1600" spc="10" noProof="0" dirty="0">
                <a:latin typeface="+mj-lt"/>
                <a:cs typeface="Calibri"/>
              </a:rPr>
              <a:t> </a:t>
            </a:r>
            <a:r>
              <a:rPr lang="es-ES_tradnl" sz="1600" spc="-5" noProof="0" dirty="0">
                <a:latin typeface="+mj-lt"/>
                <a:cs typeface="Calibri"/>
              </a:rPr>
              <a:t>se</a:t>
            </a:r>
            <a:r>
              <a:rPr lang="es-ES_tradnl" sz="1600" spc="10" noProof="0" dirty="0">
                <a:latin typeface="+mj-lt"/>
                <a:cs typeface="Calibri"/>
              </a:rPr>
              <a:t> </a:t>
            </a:r>
            <a:r>
              <a:rPr lang="es-ES_tradnl" sz="1600" spc="-5" noProof="0" dirty="0">
                <a:latin typeface="+mj-lt"/>
                <a:cs typeface="Calibri"/>
              </a:rPr>
              <a:t>identifican</a:t>
            </a:r>
            <a:r>
              <a:rPr lang="es-ES_tradnl" sz="1600" spc="20" noProof="0" dirty="0">
                <a:latin typeface="+mj-lt"/>
                <a:cs typeface="Calibri"/>
              </a:rPr>
              <a:t> </a:t>
            </a:r>
            <a:r>
              <a:rPr lang="es-ES_tradnl" sz="1600" spc="-5" noProof="0" dirty="0">
                <a:latin typeface="+mj-lt"/>
                <a:cs typeface="Calibri"/>
              </a:rPr>
              <a:t>los</a:t>
            </a:r>
            <a:r>
              <a:rPr lang="es-ES_tradnl" sz="1600" spc="15" noProof="0" dirty="0">
                <a:latin typeface="+mj-lt"/>
                <a:cs typeface="Calibri"/>
              </a:rPr>
              <a:t> </a:t>
            </a:r>
            <a:r>
              <a:rPr lang="es-ES_tradnl" sz="1600" spc="-10" noProof="0" dirty="0">
                <a:latin typeface="+mj-lt"/>
                <a:cs typeface="Calibri"/>
              </a:rPr>
              <a:t>siguientes</a:t>
            </a:r>
            <a:r>
              <a:rPr lang="es-ES_tradnl" sz="1600" spc="5" noProof="0" dirty="0">
                <a:latin typeface="+mj-lt"/>
                <a:cs typeface="Calibri"/>
              </a:rPr>
              <a:t> </a:t>
            </a:r>
            <a:r>
              <a:rPr lang="es-ES_tradnl" sz="1600" spc="-5" noProof="0" dirty="0">
                <a:latin typeface="+mj-lt"/>
                <a:cs typeface="Calibri"/>
              </a:rPr>
              <a:t>tiempos</a:t>
            </a:r>
            <a:r>
              <a:rPr lang="es-ES_tradnl" sz="1600" noProof="0" dirty="0">
                <a:latin typeface="+mj-lt"/>
                <a:cs typeface="Calibri"/>
              </a:rPr>
              <a:t> de</a:t>
            </a:r>
            <a:r>
              <a:rPr lang="es-ES_tradnl" sz="1600" spc="5" noProof="0" dirty="0">
                <a:latin typeface="+mj-lt"/>
                <a:cs typeface="Calibri"/>
              </a:rPr>
              <a:t> </a:t>
            </a:r>
            <a:r>
              <a:rPr lang="es-ES_tradnl" sz="1600" spc="-10" noProof="0" dirty="0">
                <a:latin typeface="+mj-lt"/>
                <a:cs typeface="Calibri"/>
              </a:rPr>
              <a:t>respuesta</a:t>
            </a:r>
            <a:r>
              <a:rPr lang="es-ES_tradnl" sz="1600" noProof="0" dirty="0">
                <a:latin typeface="+mj-lt"/>
                <a:cs typeface="Calibri"/>
              </a:rPr>
              <a:t> </a:t>
            </a:r>
            <a:r>
              <a:rPr lang="es-ES_tradnl" sz="1600" spc="-5" noProof="0" dirty="0">
                <a:latin typeface="+mj-lt"/>
                <a:cs typeface="Calibri"/>
              </a:rPr>
              <a:t>(en</a:t>
            </a:r>
            <a:r>
              <a:rPr lang="es-ES_tradnl" sz="1600" spc="30" noProof="0" dirty="0">
                <a:latin typeface="+mj-lt"/>
                <a:cs typeface="Calibri"/>
              </a:rPr>
              <a:t> </a:t>
            </a:r>
            <a:r>
              <a:rPr lang="es-ES_tradnl" sz="1600" spc="-5" noProof="0" dirty="0">
                <a:latin typeface="+mj-lt"/>
                <a:cs typeface="Calibri"/>
              </a:rPr>
              <a:t>días </a:t>
            </a:r>
            <a:r>
              <a:rPr lang="es-ES_tradnl" sz="1600" noProof="0" dirty="0">
                <a:latin typeface="+mj-lt"/>
                <a:cs typeface="Calibri"/>
              </a:rPr>
              <a:t> </a:t>
            </a:r>
            <a:r>
              <a:rPr lang="es-ES_tradnl" sz="1600" spc="-5" noProof="0" dirty="0">
                <a:latin typeface="+mj-lt"/>
                <a:cs typeface="Calibri"/>
              </a:rPr>
              <a:t>hábiles),</a:t>
            </a:r>
            <a:r>
              <a:rPr lang="es-ES_tradnl" sz="1600" spc="10" noProof="0" dirty="0">
                <a:latin typeface="+mj-lt"/>
                <a:cs typeface="Calibri"/>
              </a:rPr>
              <a:t> </a:t>
            </a:r>
            <a:r>
              <a:rPr lang="es-ES_tradnl" sz="1600" spc="-10" noProof="0" dirty="0">
                <a:latin typeface="+mj-lt"/>
                <a:cs typeface="Calibri"/>
              </a:rPr>
              <a:t>contados</a:t>
            </a:r>
            <a:r>
              <a:rPr lang="es-ES_tradnl" sz="1600" spc="10" noProof="0" dirty="0">
                <a:latin typeface="+mj-lt"/>
                <a:cs typeface="Calibri"/>
              </a:rPr>
              <a:t> </a:t>
            </a:r>
            <a:r>
              <a:rPr lang="es-ES_tradnl" sz="1600" noProof="0" dirty="0">
                <a:latin typeface="+mj-lt"/>
                <a:cs typeface="Calibri"/>
              </a:rPr>
              <a:t>a</a:t>
            </a:r>
            <a:r>
              <a:rPr lang="es-ES_tradnl" sz="1600" spc="10" noProof="0" dirty="0">
                <a:latin typeface="+mj-lt"/>
                <a:cs typeface="Calibri"/>
              </a:rPr>
              <a:t> </a:t>
            </a:r>
            <a:r>
              <a:rPr lang="es-ES_tradnl" sz="1600" spc="-5" noProof="0" dirty="0">
                <a:latin typeface="+mj-lt"/>
                <a:cs typeface="Calibri"/>
              </a:rPr>
              <a:t>partir</a:t>
            </a:r>
            <a:r>
              <a:rPr lang="es-ES_tradnl" sz="1600" spc="10" noProof="0" dirty="0">
                <a:latin typeface="+mj-lt"/>
                <a:cs typeface="Calibri"/>
              </a:rPr>
              <a:t> </a:t>
            </a:r>
            <a:r>
              <a:rPr lang="es-ES_tradnl" sz="1600" spc="-5" noProof="0" dirty="0">
                <a:latin typeface="+mj-lt"/>
                <a:cs typeface="Calibri"/>
              </a:rPr>
              <a:t>del</a:t>
            </a:r>
            <a:r>
              <a:rPr lang="es-ES_tradnl" sz="1600" noProof="0" dirty="0">
                <a:latin typeface="+mj-lt"/>
                <a:cs typeface="Calibri"/>
              </a:rPr>
              <a:t> </a:t>
            </a:r>
            <a:r>
              <a:rPr lang="es-ES_tradnl" sz="1600" spc="-5" noProof="0" dirty="0">
                <a:latin typeface="+mj-lt"/>
                <a:cs typeface="Calibri"/>
              </a:rPr>
              <a:t>momento </a:t>
            </a:r>
            <a:r>
              <a:rPr lang="es-ES_tradnl" sz="1600" noProof="0" dirty="0">
                <a:latin typeface="+mj-lt"/>
                <a:cs typeface="Calibri"/>
              </a:rPr>
              <a:t>en</a:t>
            </a:r>
            <a:r>
              <a:rPr lang="es-ES_tradnl" sz="1600" spc="20" noProof="0" dirty="0">
                <a:latin typeface="+mj-lt"/>
                <a:cs typeface="Calibri"/>
              </a:rPr>
              <a:t> </a:t>
            </a:r>
            <a:r>
              <a:rPr lang="es-ES_tradnl" sz="1600" noProof="0" dirty="0">
                <a:latin typeface="+mj-lt"/>
                <a:cs typeface="Calibri"/>
              </a:rPr>
              <a:t>el</a:t>
            </a:r>
            <a:r>
              <a:rPr lang="es-ES_tradnl" sz="1600" spc="5" noProof="0" dirty="0">
                <a:latin typeface="+mj-lt"/>
                <a:cs typeface="Calibri"/>
              </a:rPr>
              <a:t> </a:t>
            </a:r>
            <a:r>
              <a:rPr lang="es-ES_tradnl" sz="1600" spc="-5" noProof="0" dirty="0">
                <a:latin typeface="+mj-lt"/>
                <a:cs typeface="Calibri"/>
              </a:rPr>
              <a:t>que</a:t>
            </a:r>
            <a:r>
              <a:rPr lang="es-ES_tradnl" sz="1600" spc="15" noProof="0" dirty="0">
                <a:latin typeface="+mj-lt"/>
                <a:cs typeface="Calibri"/>
              </a:rPr>
              <a:t> </a:t>
            </a:r>
            <a:r>
              <a:rPr lang="es-ES_tradnl" sz="1600" spc="-5" noProof="0" dirty="0">
                <a:latin typeface="+mj-lt"/>
                <a:cs typeface="Calibri"/>
              </a:rPr>
              <a:t>se</a:t>
            </a:r>
            <a:r>
              <a:rPr lang="es-ES_tradnl" sz="1600" spc="10" noProof="0" dirty="0">
                <a:latin typeface="+mj-lt"/>
                <a:cs typeface="Calibri"/>
              </a:rPr>
              <a:t> </a:t>
            </a:r>
            <a:r>
              <a:rPr lang="es-ES_tradnl" sz="1600" spc="-10" noProof="0" dirty="0">
                <a:latin typeface="+mj-lt"/>
                <a:cs typeface="Calibri"/>
              </a:rPr>
              <a:t>reciben</a:t>
            </a:r>
            <a:r>
              <a:rPr lang="es-ES_tradnl" sz="1600" spc="25" noProof="0" dirty="0">
                <a:latin typeface="+mj-lt"/>
                <a:cs typeface="Calibri"/>
              </a:rPr>
              <a:t> </a:t>
            </a:r>
            <a:r>
              <a:rPr lang="es-ES_tradnl" sz="1600" noProof="0" dirty="0">
                <a:latin typeface="+mj-lt"/>
                <a:cs typeface="Calibri"/>
              </a:rPr>
              <a:t>a </a:t>
            </a:r>
            <a:r>
              <a:rPr lang="es-ES_tradnl" sz="1600" spc="-15" noProof="0" dirty="0">
                <a:latin typeface="+mj-lt"/>
                <a:cs typeface="Calibri"/>
              </a:rPr>
              <a:t>través </a:t>
            </a:r>
            <a:r>
              <a:rPr lang="es-ES_tradnl" sz="1600" spc="-5" noProof="0" dirty="0">
                <a:latin typeface="+mj-lt"/>
                <a:cs typeface="Calibri"/>
              </a:rPr>
              <a:t>de</a:t>
            </a:r>
            <a:r>
              <a:rPr lang="es-ES_tradnl" sz="1600" spc="15" noProof="0" dirty="0">
                <a:latin typeface="+mj-lt"/>
                <a:cs typeface="Calibri"/>
              </a:rPr>
              <a:t> </a:t>
            </a:r>
            <a:r>
              <a:rPr lang="es-ES_tradnl" sz="1600" spc="-5" noProof="0" dirty="0">
                <a:latin typeface="+mj-lt"/>
                <a:cs typeface="Calibri"/>
              </a:rPr>
              <a:t>los</a:t>
            </a:r>
            <a:r>
              <a:rPr lang="es-ES_tradnl" sz="1600" noProof="0" dirty="0">
                <a:latin typeface="+mj-lt"/>
                <a:cs typeface="Calibri"/>
              </a:rPr>
              <a:t> </a:t>
            </a:r>
            <a:r>
              <a:rPr lang="es-ES_tradnl" sz="1600" spc="-15" noProof="0" dirty="0">
                <a:latin typeface="+mj-lt"/>
                <a:cs typeface="Calibri"/>
              </a:rPr>
              <a:t>diferentes</a:t>
            </a:r>
            <a:r>
              <a:rPr lang="es-ES_tradnl" sz="1600" spc="20" noProof="0" dirty="0">
                <a:latin typeface="+mj-lt"/>
                <a:cs typeface="Calibri"/>
              </a:rPr>
              <a:t> </a:t>
            </a:r>
            <a:r>
              <a:rPr lang="es-ES_tradnl" sz="1600" spc="-5" noProof="0" dirty="0">
                <a:latin typeface="+mj-lt"/>
                <a:cs typeface="Calibri"/>
              </a:rPr>
              <a:t>canales</a:t>
            </a:r>
            <a:r>
              <a:rPr lang="es-ES_tradnl" sz="1600" spc="5" noProof="0" dirty="0">
                <a:latin typeface="+mj-lt"/>
                <a:cs typeface="Calibri"/>
              </a:rPr>
              <a:t> </a:t>
            </a:r>
            <a:r>
              <a:rPr lang="es-ES_tradnl" sz="1600" spc="-5" noProof="0" dirty="0">
                <a:latin typeface="+mj-lt"/>
                <a:cs typeface="Calibri"/>
              </a:rPr>
              <a:t>de</a:t>
            </a:r>
            <a:r>
              <a:rPr lang="es-ES_tradnl" sz="1600" spc="5" noProof="0" dirty="0">
                <a:latin typeface="+mj-lt"/>
                <a:cs typeface="Calibri"/>
              </a:rPr>
              <a:t> </a:t>
            </a:r>
            <a:r>
              <a:rPr lang="es-ES_tradnl" sz="1600" spc="-10" noProof="0" dirty="0">
                <a:latin typeface="+mj-lt"/>
                <a:cs typeface="Calibri"/>
              </a:rPr>
              <a:t>atención”</a:t>
            </a:r>
            <a:r>
              <a:rPr lang="es-ES_tradnl" sz="1800" spc="-10" noProof="0" dirty="0">
                <a:latin typeface="+mj-lt"/>
                <a:cs typeface="Calibri"/>
              </a:rPr>
              <a:t>;</a:t>
            </a:r>
            <a:endParaRPr lang="es-ES_tradnl" sz="1800" noProof="0" dirty="0">
              <a:latin typeface="+mj-lt"/>
              <a:cs typeface="Calibri"/>
            </a:endParaRPr>
          </a:p>
        </p:txBody>
      </p:sp>
      <p:pic>
        <p:nvPicPr>
          <p:cNvPr id="6" name="object 6"/>
          <p:cNvPicPr/>
          <p:nvPr/>
        </p:nvPicPr>
        <p:blipFill>
          <a:blip r:embed="rId2" cstate="print"/>
          <a:srcRect l="2002" t="6477" r="1089"/>
          <a:stretch>
            <a:fillRect/>
          </a:stretch>
        </p:blipFill>
        <p:spPr>
          <a:xfrm>
            <a:off x="2648432" y="2286000"/>
            <a:ext cx="6781800" cy="28936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14527" y="486029"/>
            <a:ext cx="3855720" cy="360680"/>
          </a:xfrm>
          <a:prstGeom prst="rect">
            <a:avLst/>
          </a:prstGeom>
        </p:spPr>
        <p:txBody>
          <a:bodyPr vert="horz" wrap="square" lIns="0" tIns="12065" rIns="0" bIns="0" rtlCol="0">
            <a:spAutoFit/>
          </a:bodyPr>
          <a:lstStyle/>
          <a:p>
            <a:pPr marL="12700">
              <a:lnSpc>
                <a:spcPct val="100000"/>
              </a:lnSpc>
              <a:spcBef>
                <a:spcPts val="95"/>
              </a:spcBef>
            </a:pPr>
            <a:r>
              <a:rPr lang="es-ES_tradnl" sz="2200" spc="-165" noProof="0" dirty="0">
                <a:solidFill>
                  <a:srgbClr val="000000"/>
                </a:solidFill>
              </a:rPr>
              <a:t>4.</a:t>
            </a:r>
            <a:r>
              <a:rPr lang="es-ES_tradnl" sz="2200" spc="-135" noProof="0" dirty="0">
                <a:solidFill>
                  <a:srgbClr val="000000"/>
                </a:solidFill>
              </a:rPr>
              <a:t> </a:t>
            </a:r>
            <a:r>
              <a:rPr lang="es-ES_tradnl" sz="2200" spc="-45" noProof="0" dirty="0">
                <a:solidFill>
                  <a:srgbClr val="000000"/>
                </a:solidFill>
              </a:rPr>
              <a:t>CA</a:t>
            </a:r>
            <a:r>
              <a:rPr lang="es-ES_tradnl" sz="2200" spc="-60" noProof="0" dirty="0">
                <a:solidFill>
                  <a:srgbClr val="000000"/>
                </a:solidFill>
              </a:rPr>
              <a:t>N</a:t>
            </a:r>
            <a:r>
              <a:rPr lang="es-ES_tradnl" sz="2200" spc="-90" noProof="0" dirty="0">
                <a:solidFill>
                  <a:srgbClr val="000000"/>
                </a:solidFill>
              </a:rPr>
              <a:t>ALES</a:t>
            </a:r>
            <a:r>
              <a:rPr lang="es-ES_tradnl" sz="2200" spc="-120" noProof="0" dirty="0">
                <a:solidFill>
                  <a:srgbClr val="000000"/>
                </a:solidFill>
              </a:rPr>
              <a:t> </a:t>
            </a:r>
            <a:r>
              <a:rPr lang="es-ES_tradnl" sz="2200" spc="-25" noProof="0" dirty="0">
                <a:solidFill>
                  <a:srgbClr val="000000"/>
                </a:solidFill>
              </a:rPr>
              <a:t>DE</a:t>
            </a:r>
            <a:r>
              <a:rPr lang="es-ES_tradnl" sz="2200" spc="-150" noProof="0" dirty="0">
                <a:solidFill>
                  <a:srgbClr val="000000"/>
                </a:solidFill>
              </a:rPr>
              <a:t> ATENC</a:t>
            </a:r>
            <a:r>
              <a:rPr lang="es-ES_tradnl" sz="2200" spc="-125" noProof="0" dirty="0">
                <a:solidFill>
                  <a:srgbClr val="000000"/>
                </a:solidFill>
              </a:rPr>
              <a:t>I</a:t>
            </a:r>
            <a:r>
              <a:rPr lang="es-ES_tradnl" sz="2200" spc="-55" noProof="0" dirty="0">
                <a:solidFill>
                  <a:srgbClr val="000000"/>
                </a:solidFill>
              </a:rPr>
              <a:t>ÓN</a:t>
            </a:r>
            <a:endParaRPr lang="es-ES_tradnl" sz="2200" noProof="0" dirty="0"/>
          </a:p>
        </p:txBody>
      </p:sp>
      <p:sp>
        <p:nvSpPr>
          <p:cNvPr id="4" name="object 4"/>
          <p:cNvSpPr/>
          <p:nvPr/>
        </p:nvSpPr>
        <p:spPr>
          <a:xfrm>
            <a:off x="414527" y="974871"/>
            <a:ext cx="40812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graphicFrame>
        <p:nvGraphicFramePr>
          <p:cNvPr id="5" name="object 5"/>
          <p:cNvGraphicFramePr>
            <a:graphicFrameLocks noGrp="1"/>
          </p:cNvGraphicFramePr>
          <p:nvPr>
            <p:extLst>
              <p:ext uri="{D42A27DB-BD31-4B8C-83A1-F6EECF244321}">
                <p14:modId xmlns:p14="http://schemas.microsoft.com/office/powerpoint/2010/main" val="1513082600"/>
              </p:ext>
            </p:extLst>
          </p:nvPr>
        </p:nvGraphicFramePr>
        <p:xfrm>
          <a:off x="838200" y="1227811"/>
          <a:ext cx="10210800" cy="4402377"/>
        </p:xfrm>
        <a:graphic>
          <a:graphicData uri="http://schemas.openxmlformats.org/drawingml/2006/table">
            <a:tbl>
              <a:tblPr firstRow="1" bandRow="1">
                <a:tableStyleId>{2D5ABB26-0587-4C30-8999-92F81FD0307C}</a:tableStyleId>
              </a:tblPr>
              <a:tblGrid>
                <a:gridCol w="1697309">
                  <a:extLst>
                    <a:ext uri="{9D8B030D-6E8A-4147-A177-3AD203B41FA5}">
                      <a16:colId xmlns:a16="http://schemas.microsoft.com/office/drawing/2014/main" val="20000"/>
                    </a:ext>
                  </a:extLst>
                </a:gridCol>
                <a:gridCol w="2123822">
                  <a:extLst>
                    <a:ext uri="{9D8B030D-6E8A-4147-A177-3AD203B41FA5}">
                      <a16:colId xmlns:a16="http://schemas.microsoft.com/office/drawing/2014/main" val="20001"/>
                    </a:ext>
                  </a:extLst>
                </a:gridCol>
                <a:gridCol w="2408436">
                  <a:extLst>
                    <a:ext uri="{9D8B030D-6E8A-4147-A177-3AD203B41FA5}">
                      <a16:colId xmlns:a16="http://schemas.microsoft.com/office/drawing/2014/main" val="20002"/>
                    </a:ext>
                  </a:extLst>
                </a:gridCol>
                <a:gridCol w="1272867">
                  <a:extLst>
                    <a:ext uri="{9D8B030D-6E8A-4147-A177-3AD203B41FA5}">
                      <a16:colId xmlns:a16="http://schemas.microsoft.com/office/drawing/2014/main" val="20003"/>
                    </a:ext>
                  </a:extLst>
                </a:gridCol>
                <a:gridCol w="2708366">
                  <a:extLst>
                    <a:ext uri="{9D8B030D-6E8A-4147-A177-3AD203B41FA5}">
                      <a16:colId xmlns:a16="http://schemas.microsoft.com/office/drawing/2014/main" val="20004"/>
                    </a:ext>
                  </a:extLst>
                </a:gridCol>
              </a:tblGrid>
              <a:tr h="321304">
                <a:tc>
                  <a:txBody>
                    <a:bodyPr/>
                    <a:lstStyle/>
                    <a:p>
                      <a:pPr marR="24130" algn="ctr">
                        <a:lnSpc>
                          <a:spcPct val="100000"/>
                        </a:lnSpc>
                        <a:spcBef>
                          <a:spcPts val="869"/>
                        </a:spcBef>
                      </a:pPr>
                      <a:r>
                        <a:rPr lang="es-ES_tradnl" sz="1400" b="1" spc="140" noProof="0" dirty="0">
                          <a:solidFill>
                            <a:schemeClr val="tx1"/>
                          </a:solidFill>
                          <a:latin typeface="Calibri"/>
                          <a:cs typeface="Calibri"/>
                        </a:rPr>
                        <a:t>Canal</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37870">
                        <a:lnSpc>
                          <a:spcPct val="100000"/>
                        </a:lnSpc>
                        <a:spcBef>
                          <a:spcPts val="869"/>
                        </a:spcBef>
                      </a:pPr>
                      <a:r>
                        <a:rPr lang="es-ES_tradnl" sz="1400" b="1" spc="180" noProof="0" dirty="0">
                          <a:solidFill>
                            <a:schemeClr val="tx1"/>
                          </a:solidFill>
                          <a:latin typeface="Calibri"/>
                          <a:cs typeface="Calibri"/>
                        </a:rPr>
                        <a:t>Mecanismo</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algn="ctr">
                        <a:lnSpc>
                          <a:spcPct val="100000"/>
                        </a:lnSpc>
                        <a:spcBef>
                          <a:spcPts val="869"/>
                        </a:spcBef>
                      </a:pPr>
                      <a:r>
                        <a:rPr lang="es-ES_tradnl" sz="1400" b="1" spc="150" noProof="0" dirty="0">
                          <a:solidFill>
                            <a:schemeClr val="tx1"/>
                          </a:solidFill>
                          <a:latin typeface="Calibri"/>
                          <a:cs typeface="Calibri"/>
                        </a:rPr>
                        <a:t>Ubicación</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182245">
                        <a:lnSpc>
                          <a:spcPct val="100000"/>
                        </a:lnSpc>
                        <a:spcBef>
                          <a:spcPts val="869"/>
                        </a:spcBef>
                      </a:pPr>
                      <a:r>
                        <a:rPr lang="es-ES_tradnl" sz="1400" b="1" spc="160" noProof="0" dirty="0">
                          <a:solidFill>
                            <a:schemeClr val="tx1"/>
                          </a:solidFill>
                          <a:latin typeface="Calibri"/>
                          <a:cs typeface="Calibri"/>
                        </a:rPr>
                        <a:t>Municipio</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51205">
                        <a:lnSpc>
                          <a:spcPct val="100000"/>
                        </a:lnSpc>
                        <a:spcBef>
                          <a:spcPts val="869"/>
                        </a:spcBef>
                      </a:pPr>
                      <a:r>
                        <a:rPr lang="es-ES_tradnl" sz="1400" b="1" spc="135" noProof="0" dirty="0">
                          <a:solidFill>
                            <a:schemeClr val="tx1"/>
                          </a:solidFill>
                          <a:latin typeface="Calibri"/>
                          <a:cs typeface="Calibri"/>
                        </a:rPr>
                        <a:t>Horario</a:t>
                      </a:r>
                      <a:r>
                        <a:rPr lang="es-ES_tradnl" sz="1400" b="1" noProof="0" dirty="0">
                          <a:solidFill>
                            <a:schemeClr val="tx1"/>
                          </a:solidFill>
                          <a:latin typeface="Calibri"/>
                          <a:cs typeface="Calibri"/>
                        </a:rPr>
                        <a:t> </a:t>
                      </a:r>
                      <a:r>
                        <a:rPr lang="es-ES_tradnl" sz="1400" b="1" spc="175" noProof="0" dirty="0">
                          <a:solidFill>
                            <a:schemeClr val="tx1"/>
                          </a:solidFill>
                          <a:latin typeface="Calibri"/>
                          <a:cs typeface="Calibri"/>
                        </a:rPr>
                        <a:t>de</a:t>
                      </a:r>
                      <a:r>
                        <a:rPr lang="es-ES_tradnl" sz="1400" b="1" spc="50" noProof="0" dirty="0">
                          <a:solidFill>
                            <a:schemeClr val="tx1"/>
                          </a:solidFill>
                          <a:latin typeface="Calibri"/>
                          <a:cs typeface="Calibri"/>
                        </a:rPr>
                        <a:t> </a:t>
                      </a:r>
                      <a:r>
                        <a:rPr lang="es-ES_tradnl" sz="1400" b="1" spc="160" noProof="0" dirty="0">
                          <a:solidFill>
                            <a:schemeClr val="tx1"/>
                          </a:solidFill>
                          <a:latin typeface="Calibri"/>
                          <a:cs typeface="Calibri"/>
                        </a:rPr>
                        <a:t>Atención</a:t>
                      </a:r>
                      <a:endParaRPr lang="es-ES_tradnl" sz="1400" noProof="0" dirty="0">
                        <a:solidFill>
                          <a:schemeClr val="tx1"/>
                        </a:solidFill>
                        <a:latin typeface="Calibri"/>
                        <a:cs typeface="Calibri"/>
                      </a:endParaRPr>
                    </a:p>
                  </a:txBody>
                  <a:tcPr marL="0" marR="0" marT="110489" marB="0">
                    <a:lnB w="12700">
                      <a:solidFill>
                        <a:srgbClr val="000000"/>
                      </a:solidFill>
                      <a:prstDash val="solid"/>
                    </a:lnB>
                    <a:solidFill>
                      <a:schemeClr val="tx2">
                        <a:lumMod val="40000"/>
                        <a:lumOff val="60000"/>
                      </a:schemeClr>
                    </a:solidFill>
                  </a:tcPr>
                </a:tc>
                <a:extLst>
                  <a:ext uri="{0D108BD9-81ED-4DB2-BD59-A6C34878D82A}">
                    <a16:rowId xmlns:a16="http://schemas.microsoft.com/office/drawing/2014/main" val="10000"/>
                  </a:ext>
                </a:extLst>
              </a:tr>
              <a:tr h="556232">
                <a:tc rowSpan="3">
                  <a:txBody>
                    <a:bodyPr/>
                    <a:lstStyle/>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spcBef>
                          <a:spcPts val="25"/>
                        </a:spcBef>
                      </a:pPr>
                      <a:endParaRPr lang="es-ES_tradnl" sz="900" noProof="0" dirty="0">
                        <a:latin typeface="Times New Roman"/>
                        <a:cs typeface="Times New Roman"/>
                      </a:endParaRPr>
                    </a:p>
                    <a:p>
                      <a:pPr marL="60325">
                        <a:lnSpc>
                          <a:spcPct val="100000"/>
                        </a:lnSpc>
                      </a:pPr>
                      <a:r>
                        <a:rPr lang="es-ES_tradnl" sz="1200" b="1" spc="160" noProof="0" dirty="0">
                          <a:solidFill>
                            <a:srgbClr val="FFFFFF"/>
                          </a:solidFill>
                          <a:latin typeface="Calibri"/>
                          <a:cs typeface="Calibri"/>
                        </a:rPr>
                        <a:t>Atención</a:t>
                      </a:r>
                      <a:r>
                        <a:rPr lang="es-ES_tradnl" sz="1200" b="1" spc="-5" noProof="0" dirty="0">
                          <a:solidFill>
                            <a:srgbClr val="FFFFFF"/>
                          </a:solidFill>
                          <a:latin typeface="Calibri"/>
                          <a:cs typeface="Calibri"/>
                        </a:rPr>
                        <a:t> </a:t>
                      </a:r>
                      <a:r>
                        <a:rPr lang="es-ES_tradnl" sz="1200" b="1" spc="145" noProof="0" dirty="0">
                          <a:solidFill>
                            <a:srgbClr val="FFFFFF"/>
                          </a:solidFill>
                          <a:latin typeface="Calibri"/>
                          <a:cs typeface="Calibri"/>
                        </a:rPr>
                        <a:t>presencial</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gn="ctr">
                        <a:lnSpc>
                          <a:spcPct val="100000"/>
                        </a:lnSpc>
                      </a:pPr>
                      <a:endParaRPr lang="es-ES_tradnl" sz="1100" noProof="0" dirty="0">
                        <a:latin typeface="Times New Roman"/>
                        <a:cs typeface="Times New Roman"/>
                      </a:endParaRPr>
                    </a:p>
                    <a:p>
                      <a:pPr algn="ctr">
                        <a:lnSpc>
                          <a:spcPct val="100000"/>
                        </a:lnSpc>
                      </a:pPr>
                      <a:endParaRPr lang="es-ES_tradnl" sz="1100" noProof="0" dirty="0">
                        <a:latin typeface="Times New Roman"/>
                        <a:cs typeface="Times New Roman"/>
                      </a:endParaRPr>
                    </a:p>
                    <a:p>
                      <a:pPr algn="ctr">
                        <a:lnSpc>
                          <a:spcPct val="100000"/>
                        </a:lnSpc>
                        <a:spcBef>
                          <a:spcPts val="20"/>
                        </a:spcBef>
                      </a:pPr>
                      <a:endParaRPr lang="es-ES_tradnl" sz="1200" noProof="0" dirty="0">
                        <a:latin typeface="Times New Roman"/>
                        <a:cs typeface="Times New Roman"/>
                      </a:endParaRPr>
                    </a:p>
                    <a:p>
                      <a:pPr marL="33655" marR="46355" algn="ctr">
                        <a:lnSpc>
                          <a:spcPct val="112999"/>
                        </a:lnSpc>
                      </a:pPr>
                      <a:r>
                        <a:rPr lang="es-ES_tradnl" sz="1200" spc="170" noProof="0" dirty="0">
                          <a:latin typeface="Calibri"/>
                          <a:cs typeface="Calibri"/>
                        </a:rPr>
                        <a:t>Atención</a:t>
                      </a:r>
                      <a:r>
                        <a:rPr lang="es-ES_tradnl" sz="1200" spc="35" noProof="0" dirty="0">
                          <a:latin typeface="Calibri"/>
                          <a:cs typeface="Calibri"/>
                        </a:rPr>
                        <a:t> </a:t>
                      </a:r>
                      <a:r>
                        <a:rPr lang="es-ES_tradnl" sz="1200" spc="155" noProof="0" dirty="0">
                          <a:latin typeface="Calibri"/>
                          <a:cs typeface="Calibri"/>
                        </a:rPr>
                        <a:t>personal</a:t>
                      </a:r>
                      <a:r>
                        <a:rPr lang="es-ES_tradnl" sz="1200" spc="85" noProof="0" dirty="0">
                          <a:latin typeface="Calibri"/>
                          <a:cs typeface="Calibri"/>
                        </a:rPr>
                        <a:t> </a:t>
                      </a:r>
                      <a:r>
                        <a:rPr lang="es-ES_tradnl" sz="1200" spc="155" noProof="0" dirty="0">
                          <a:latin typeface="Calibri"/>
                          <a:cs typeface="Calibri"/>
                        </a:rPr>
                        <a:t>y</a:t>
                      </a:r>
                      <a:r>
                        <a:rPr lang="es-ES_tradnl" sz="1200" spc="45" noProof="0" dirty="0">
                          <a:latin typeface="Calibri"/>
                          <a:cs typeface="Calibri"/>
                        </a:rPr>
                        <a:t> </a:t>
                      </a:r>
                      <a:r>
                        <a:rPr lang="es-ES_tradnl" sz="1200" spc="165" noProof="0" dirty="0">
                          <a:latin typeface="Calibri"/>
                          <a:cs typeface="Calibri"/>
                        </a:rPr>
                        <a:t>a</a:t>
                      </a:r>
                      <a:r>
                        <a:rPr lang="es-ES_tradnl" sz="1200" spc="10" noProof="0" dirty="0">
                          <a:latin typeface="Calibri"/>
                          <a:cs typeface="Calibri"/>
                        </a:rPr>
                        <a:t> </a:t>
                      </a:r>
                      <a:r>
                        <a:rPr lang="es-ES_tradnl" sz="1200" spc="145" noProof="0" dirty="0">
                          <a:latin typeface="Calibri"/>
                          <a:cs typeface="Calibri"/>
                        </a:rPr>
                        <a:t>través </a:t>
                      </a:r>
                      <a:r>
                        <a:rPr lang="es-ES_tradnl" sz="1200" spc="-265" noProof="0" dirty="0">
                          <a:latin typeface="Calibri"/>
                          <a:cs typeface="Calibri"/>
                        </a:rPr>
                        <a:t> </a:t>
                      </a:r>
                      <a:r>
                        <a:rPr lang="es-ES_tradnl" sz="1200" spc="180" noProof="0" dirty="0">
                          <a:latin typeface="Calibri"/>
                          <a:cs typeface="Calibri"/>
                        </a:rPr>
                        <a:t>de</a:t>
                      </a:r>
                      <a:r>
                        <a:rPr lang="es-ES_tradnl" sz="1200" spc="85" noProof="0" dirty="0">
                          <a:latin typeface="Calibri"/>
                          <a:cs typeface="Calibri"/>
                        </a:rPr>
                        <a:t> </a:t>
                      </a:r>
                      <a:r>
                        <a:rPr lang="es-ES_tradnl" sz="1200" spc="160" noProof="0" dirty="0">
                          <a:latin typeface="Calibri"/>
                          <a:cs typeface="Calibri"/>
                        </a:rPr>
                        <a:t>correspondencia</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marR="198120">
                        <a:lnSpc>
                          <a:spcPct val="113100"/>
                        </a:lnSpc>
                        <a:spcBef>
                          <a:spcPts val="60"/>
                        </a:spcBef>
                      </a:pPr>
                      <a:r>
                        <a:rPr lang="es-ES_tradnl" sz="1100" spc="150" noProof="0" dirty="0">
                          <a:latin typeface="Calibri"/>
                          <a:cs typeface="Calibri"/>
                        </a:rPr>
                        <a:t>Calle</a:t>
                      </a:r>
                      <a:r>
                        <a:rPr lang="es-ES_tradnl" sz="1100" spc="80" noProof="0" dirty="0">
                          <a:latin typeface="Calibri"/>
                          <a:cs typeface="Calibri"/>
                        </a:rPr>
                        <a:t> </a:t>
                      </a:r>
                      <a:r>
                        <a:rPr lang="es-ES_tradnl" sz="1100" spc="140" noProof="0" dirty="0">
                          <a:latin typeface="Calibri"/>
                          <a:cs typeface="Calibri"/>
                        </a:rPr>
                        <a:t>36</a:t>
                      </a:r>
                      <a:r>
                        <a:rPr lang="es-ES_tradnl" sz="1100" spc="-35" noProof="0" dirty="0">
                          <a:latin typeface="Calibri"/>
                          <a:cs typeface="Calibri"/>
                        </a:rPr>
                        <a:t> </a:t>
                      </a:r>
                      <a:r>
                        <a:rPr lang="es-ES_tradnl" sz="1100" spc="175" noProof="0" dirty="0">
                          <a:latin typeface="Calibri"/>
                          <a:cs typeface="Calibri"/>
                        </a:rPr>
                        <a:t>No.</a:t>
                      </a:r>
                      <a:r>
                        <a:rPr lang="es-ES_tradnl" sz="1100" spc="45" noProof="0" dirty="0">
                          <a:latin typeface="Calibri"/>
                          <a:cs typeface="Calibri"/>
                        </a:rPr>
                        <a:t> </a:t>
                      </a:r>
                      <a:r>
                        <a:rPr lang="es-ES_tradnl" sz="1100" spc="130" noProof="0" dirty="0">
                          <a:latin typeface="Calibri"/>
                          <a:cs typeface="Calibri"/>
                        </a:rPr>
                        <a:t>31-39</a:t>
                      </a:r>
                      <a:r>
                        <a:rPr lang="es-ES_tradnl" sz="1100" spc="-35" noProof="0" dirty="0">
                          <a:latin typeface="Calibri"/>
                          <a:cs typeface="Calibri"/>
                        </a:rPr>
                        <a:t> </a:t>
                      </a:r>
                      <a:r>
                        <a:rPr lang="es-ES_tradnl" sz="1100" spc="150" noProof="0" dirty="0">
                          <a:latin typeface="Calibri"/>
                          <a:cs typeface="Calibri"/>
                        </a:rPr>
                        <a:t>oficina</a:t>
                      </a:r>
                      <a:r>
                        <a:rPr lang="es-ES_tradnl" sz="1100" spc="10" noProof="0" dirty="0">
                          <a:latin typeface="Calibri"/>
                          <a:cs typeface="Calibri"/>
                        </a:rPr>
                        <a:t> </a:t>
                      </a:r>
                      <a:r>
                        <a:rPr lang="es-ES_tradnl" sz="1100" spc="130" noProof="0" dirty="0">
                          <a:latin typeface="Calibri"/>
                          <a:cs typeface="Calibri"/>
                        </a:rPr>
                        <a:t>131 </a:t>
                      </a:r>
                      <a:r>
                        <a:rPr lang="es-ES_tradnl" sz="1100" spc="-270" noProof="0" dirty="0">
                          <a:latin typeface="Calibri"/>
                          <a:cs typeface="Calibri"/>
                        </a:rPr>
                        <a:t> </a:t>
                      </a:r>
                      <a:r>
                        <a:rPr lang="es-ES_tradnl" sz="1100" spc="160" noProof="0" dirty="0">
                          <a:latin typeface="Calibri"/>
                          <a:cs typeface="Calibri"/>
                        </a:rPr>
                        <a:t>Centro </a:t>
                      </a:r>
                      <a:r>
                        <a:rPr lang="es-ES_tradnl" sz="1100" spc="150" noProof="0" dirty="0">
                          <a:latin typeface="Calibri"/>
                          <a:cs typeface="Calibri"/>
                        </a:rPr>
                        <a:t>Empresarial </a:t>
                      </a:r>
                      <a:r>
                        <a:rPr lang="es-ES_tradnl" sz="1100" spc="155" noProof="0" dirty="0">
                          <a:latin typeface="Calibri"/>
                          <a:cs typeface="Calibri"/>
                        </a:rPr>
                        <a:t> </a:t>
                      </a:r>
                      <a:r>
                        <a:rPr lang="es-ES_tradnl" sz="1100" spc="165" noProof="0" dirty="0">
                          <a:latin typeface="Calibri"/>
                          <a:cs typeface="Calibri"/>
                        </a:rPr>
                        <a:t>Chicamocha</a:t>
                      </a:r>
                      <a:endParaRPr lang="es-ES_tradnl" sz="1100" noProof="0" dirty="0">
                        <a:latin typeface="Calibri"/>
                        <a:cs typeface="Calibri"/>
                      </a:endParaRPr>
                    </a:p>
                  </a:txBody>
                  <a:tcPr marL="0" marR="0" marT="762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gn="l">
                        <a:lnSpc>
                          <a:spcPct val="100000"/>
                        </a:lnSpc>
                        <a:spcBef>
                          <a:spcPts val="890"/>
                        </a:spcBef>
                      </a:pPr>
                      <a:r>
                        <a:rPr lang="es-ES_tradnl" sz="1100" spc="160" noProof="0" dirty="0">
                          <a:latin typeface="Calibri"/>
                          <a:cs typeface="Calibri"/>
                        </a:rPr>
                        <a:t>Bucaramanga</a:t>
                      </a:r>
                    </a:p>
                  </a:txBody>
                  <a:tcPr marL="0" marR="0" marT="0" marB="0" anchor="ctr">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25"/>
                        </a:spcBef>
                      </a:pPr>
                      <a:endParaRPr lang="es-ES_tradnl" sz="1200" noProof="0" dirty="0">
                        <a:latin typeface="Times New Roman"/>
                        <a:cs typeface="Times New Roman"/>
                      </a:endParaRPr>
                    </a:p>
                    <a:p>
                      <a:pPr marL="33655" marR="88265">
                        <a:lnSpc>
                          <a:spcPct val="113199"/>
                        </a:lnSpc>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80" noProof="0" dirty="0">
                          <a:latin typeface="Calibri"/>
                          <a:cs typeface="Calibri"/>
                        </a:rPr>
                        <a:t>de</a:t>
                      </a:r>
                      <a:r>
                        <a:rPr lang="es-ES_tradnl" sz="1100" spc="90" noProof="0" dirty="0">
                          <a:latin typeface="Calibri"/>
                          <a:cs typeface="Calibri"/>
                        </a:rPr>
                        <a:t> </a:t>
                      </a:r>
                      <a:r>
                        <a:rPr lang="es-ES_tradnl" sz="1100" spc="140" noProof="0" dirty="0">
                          <a:latin typeface="Calibri"/>
                          <a:cs typeface="Calibri"/>
                        </a:rPr>
                        <a:t>8:00am</a:t>
                      </a:r>
                      <a:r>
                        <a:rPr lang="es-ES_tradnl" sz="1100" spc="3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30" noProof="0" dirty="0">
                          <a:latin typeface="Calibri"/>
                          <a:cs typeface="Calibri"/>
                        </a:rPr>
                        <a:t>12:00m</a:t>
                      </a:r>
                      <a:r>
                        <a:rPr lang="es-ES_tradnl" sz="1100" spc="30" noProof="0" dirty="0">
                          <a:latin typeface="Calibri"/>
                          <a:cs typeface="Calibri"/>
                        </a:rPr>
                        <a:t> </a:t>
                      </a:r>
                      <a:r>
                        <a:rPr lang="es-ES_tradnl" sz="1100" spc="155" noProof="0" dirty="0">
                          <a:latin typeface="Calibri"/>
                          <a:cs typeface="Calibri"/>
                        </a:rPr>
                        <a:t>y </a:t>
                      </a:r>
                      <a:r>
                        <a:rPr lang="es-ES_tradnl" sz="1100" spc="-265" noProof="0" dirty="0">
                          <a:latin typeface="Calibri"/>
                          <a:cs typeface="Calibri"/>
                        </a:rPr>
                        <a:t> </a:t>
                      </a:r>
                      <a:r>
                        <a:rPr lang="es-ES_tradnl" sz="1100" spc="180" noProof="0" dirty="0">
                          <a:latin typeface="Calibri"/>
                          <a:cs typeface="Calibri"/>
                        </a:rPr>
                        <a:t>de</a:t>
                      </a:r>
                      <a:r>
                        <a:rPr lang="es-ES_tradnl" sz="1100" spc="85" noProof="0" dirty="0">
                          <a:latin typeface="Calibri"/>
                          <a:cs typeface="Calibri"/>
                        </a:rPr>
                        <a:t> </a:t>
                      </a:r>
                      <a:r>
                        <a:rPr lang="es-ES_tradnl" sz="1100" spc="145" noProof="0" dirty="0">
                          <a:latin typeface="Calibri"/>
                          <a:cs typeface="Calibri"/>
                        </a:rPr>
                        <a:t>2:00pm</a:t>
                      </a:r>
                      <a:r>
                        <a:rPr lang="es-ES_tradnl" sz="1100" spc="35"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317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1"/>
                  </a:ext>
                </a:extLst>
              </a:tr>
              <a:tr h="50197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lang="es-ES_tradnl" sz="1200" noProof="0" dirty="0">
                        <a:latin typeface="Times New Roman"/>
                        <a:cs typeface="Times New Roman"/>
                      </a:endParaRPr>
                    </a:p>
                    <a:p>
                      <a:pPr marL="33655">
                        <a:lnSpc>
                          <a:spcPct val="100000"/>
                        </a:lnSpc>
                      </a:pPr>
                      <a:r>
                        <a:rPr lang="es-ES_tradnl" sz="1100" spc="140" noProof="0" dirty="0">
                          <a:latin typeface="Calibri"/>
                          <a:cs typeface="Calibri"/>
                        </a:rPr>
                        <a:t>Carrera</a:t>
                      </a:r>
                      <a:r>
                        <a:rPr lang="es-ES_tradnl" sz="1100" noProof="0" dirty="0">
                          <a:latin typeface="Calibri"/>
                          <a:cs typeface="Calibri"/>
                        </a:rPr>
                        <a:t> </a:t>
                      </a:r>
                      <a:r>
                        <a:rPr lang="es-ES_tradnl" sz="1100" spc="155" noProof="0" dirty="0">
                          <a:latin typeface="Calibri"/>
                          <a:cs typeface="Calibri"/>
                        </a:rPr>
                        <a:t>5A</a:t>
                      </a:r>
                      <a:r>
                        <a:rPr lang="es-ES_tradnl" sz="1100" spc="50" noProof="0" dirty="0">
                          <a:latin typeface="Calibri"/>
                          <a:cs typeface="Calibri"/>
                        </a:rPr>
                        <a:t> </a:t>
                      </a:r>
                      <a:r>
                        <a:rPr lang="es-ES_tradnl" sz="1100" spc="175" noProof="0" dirty="0">
                          <a:latin typeface="Calibri"/>
                          <a:cs typeface="Calibri"/>
                        </a:rPr>
                        <a:t>No.</a:t>
                      </a:r>
                      <a:r>
                        <a:rPr lang="es-ES_tradnl" sz="1100" spc="40" noProof="0" dirty="0">
                          <a:latin typeface="Calibri"/>
                          <a:cs typeface="Calibri"/>
                        </a:rPr>
                        <a:t> </a:t>
                      </a:r>
                      <a:r>
                        <a:rPr lang="es-ES_tradnl" sz="1100" spc="135" noProof="0" dirty="0">
                          <a:latin typeface="Calibri"/>
                          <a:cs typeface="Calibri"/>
                        </a:rPr>
                        <a:t>1-41</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45" noProof="0" dirty="0">
                          <a:latin typeface="Calibri"/>
                          <a:cs typeface="Calibri"/>
                        </a:rPr>
                        <a:t>Los</a:t>
                      </a:r>
                      <a:r>
                        <a:rPr lang="es-ES_tradnl" sz="1100" spc="5" noProof="0" dirty="0">
                          <a:latin typeface="Calibri"/>
                          <a:cs typeface="Calibri"/>
                        </a:rPr>
                        <a:t> </a:t>
                      </a:r>
                      <a:r>
                        <a:rPr lang="es-ES_tradnl" sz="1100" spc="155" noProof="0" dirty="0">
                          <a:latin typeface="Calibri"/>
                          <a:cs typeface="Calibri"/>
                        </a:rPr>
                        <a:t>Santos</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35"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7:30am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35" noProof="0" dirty="0">
                          <a:latin typeface="Calibri"/>
                          <a:cs typeface="Calibri"/>
                        </a:rPr>
                        <a:t>12:30am</a:t>
                      </a:r>
                      <a:r>
                        <a:rPr lang="es-ES_tradnl" sz="1100" spc="2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0"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14" noProof="0" dirty="0">
                          <a:latin typeface="Calibri"/>
                          <a:cs typeface="Calibri"/>
                        </a:rPr>
                        <a:t>5:00p.</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2"/>
                  </a:ext>
                </a:extLst>
              </a:tr>
              <a:tr h="397805">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50" noProof="0" dirty="0">
                          <a:latin typeface="Calibri"/>
                          <a:cs typeface="Calibri"/>
                        </a:rPr>
                        <a:t>Calle</a:t>
                      </a:r>
                      <a:r>
                        <a:rPr lang="es-ES_tradnl" sz="1100" spc="80" noProof="0" dirty="0">
                          <a:latin typeface="Calibri"/>
                          <a:cs typeface="Calibri"/>
                        </a:rPr>
                        <a:t> </a:t>
                      </a:r>
                      <a:r>
                        <a:rPr lang="es-ES_tradnl" sz="1100" spc="175" noProof="0" dirty="0">
                          <a:latin typeface="Calibri"/>
                          <a:cs typeface="Calibri"/>
                        </a:rPr>
                        <a:t>3</a:t>
                      </a:r>
                      <a:r>
                        <a:rPr lang="es-ES_tradnl" sz="1100" spc="-30" noProof="0" dirty="0">
                          <a:latin typeface="Calibri"/>
                          <a:cs typeface="Calibri"/>
                        </a:rPr>
                        <a:t> </a:t>
                      </a:r>
                      <a:r>
                        <a:rPr lang="es-ES_tradnl" sz="1100" spc="175" noProof="0" dirty="0">
                          <a:latin typeface="Calibri"/>
                          <a:cs typeface="Calibri"/>
                        </a:rPr>
                        <a:t>No.</a:t>
                      </a:r>
                      <a:r>
                        <a:rPr lang="es-ES_tradnl" sz="1100" spc="50" noProof="0" dirty="0">
                          <a:latin typeface="Calibri"/>
                          <a:cs typeface="Calibri"/>
                        </a:rPr>
                        <a:t> </a:t>
                      </a:r>
                      <a:r>
                        <a:rPr lang="es-ES_tradnl" sz="1100" spc="135" noProof="0" dirty="0">
                          <a:latin typeface="Calibri"/>
                          <a:cs typeface="Calibri"/>
                        </a:rPr>
                        <a:t>3-58</a:t>
                      </a:r>
                      <a:r>
                        <a:rPr lang="es-ES_tradnl" sz="1100" spc="-35" noProof="0" dirty="0">
                          <a:latin typeface="Calibri"/>
                          <a:cs typeface="Calibri"/>
                        </a:rPr>
                        <a:t> </a:t>
                      </a:r>
                      <a:r>
                        <a:rPr lang="es-ES_tradnl" sz="1100" spc="160" noProof="0" dirty="0">
                          <a:latin typeface="Calibri"/>
                          <a:cs typeface="Calibri"/>
                        </a:rPr>
                        <a:t>Centro</a:t>
                      </a:r>
                      <a:r>
                        <a:rPr lang="es-ES_tradnl" sz="1100" spc="35" noProof="0" dirty="0">
                          <a:latin typeface="Calibri"/>
                          <a:cs typeface="Calibri"/>
                        </a:rPr>
                        <a:t> </a:t>
                      </a:r>
                      <a:r>
                        <a:rPr lang="es-ES_tradnl" sz="1100" spc="160" noProof="0" dirty="0">
                          <a:latin typeface="Calibri"/>
                          <a:cs typeface="Calibri"/>
                        </a:rPr>
                        <a:t>Casa</a:t>
                      </a:r>
                      <a:r>
                        <a:rPr lang="es-ES_tradnl" sz="1100" spc="1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50" noProof="0" dirty="0">
                          <a:latin typeface="Calibri"/>
                          <a:cs typeface="Calibri"/>
                        </a:rPr>
                        <a:t>Cultura</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45" noProof="0" dirty="0">
                          <a:latin typeface="Calibri"/>
                          <a:cs typeface="Calibri"/>
                        </a:rPr>
                        <a:t>Enciso</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7:00am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45" noProof="0" dirty="0">
                          <a:latin typeface="Calibri"/>
                          <a:cs typeface="Calibri"/>
                        </a:rPr>
                        <a:t>12:m</a:t>
                      </a:r>
                      <a:r>
                        <a:rPr lang="es-ES_tradnl" sz="1100" spc="30" noProof="0" dirty="0">
                          <a:latin typeface="Calibri"/>
                          <a:cs typeface="Calibri"/>
                        </a:rPr>
                        <a:t> </a:t>
                      </a:r>
                      <a:r>
                        <a:rPr lang="es-ES_tradnl" sz="1100" spc="155" noProof="0" dirty="0">
                          <a:latin typeface="Calibri"/>
                          <a:cs typeface="Calibri"/>
                        </a:rPr>
                        <a:t>y</a:t>
                      </a:r>
                      <a:r>
                        <a:rPr lang="es-ES_tradnl" sz="1100" spc="5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45" noProof="0" dirty="0">
                          <a:latin typeface="Calibri"/>
                          <a:cs typeface="Calibri"/>
                        </a:rPr>
                        <a:t>2:00pm</a:t>
                      </a:r>
                      <a:r>
                        <a:rPr lang="es-ES_tradnl" sz="1100" spc="15"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3"/>
                  </a:ext>
                </a:extLst>
              </a:tr>
              <a:tr h="509019">
                <a:tc rowSpan="3">
                  <a:txBody>
                    <a:bodyPr/>
                    <a:lstStyle/>
                    <a:p>
                      <a:pPr>
                        <a:lnSpc>
                          <a:spcPct val="100000"/>
                        </a:lnSpc>
                      </a:pPr>
                      <a:endParaRPr lang="es-ES_tradnl" sz="1100" noProof="0" dirty="0">
                        <a:latin typeface="Times New Roman"/>
                        <a:cs typeface="Times New Roman"/>
                      </a:endParaRPr>
                    </a:p>
                    <a:p>
                      <a:pPr>
                        <a:lnSpc>
                          <a:spcPct val="100000"/>
                        </a:lnSpc>
                      </a:pPr>
                      <a:endParaRPr lang="es-ES_tradnl" sz="1100" noProof="0" dirty="0">
                        <a:latin typeface="Times New Roman"/>
                        <a:cs typeface="Times New Roman"/>
                      </a:endParaRPr>
                    </a:p>
                    <a:p>
                      <a:pPr>
                        <a:lnSpc>
                          <a:spcPct val="100000"/>
                        </a:lnSpc>
                        <a:spcBef>
                          <a:spcPts val="25"/>
                        </a:spcBef>
                      </a:pPr>
                      <a:endParaRPr lang="es-ES_tradnl" sz="1200" noProof="0" dirty="0">
                        <a:latin typeface="Times New Roman"/>
                        <a:cs typeface="Times New Roman"/>
                      </a:endParaRPr>
                    </a:p>
                    <a:p>
                      <a:pPr marL="60325">
                        <a:lnSpc>
                          <a:spcPct val="100000"/>
                        </a:lnSpc>
                      </a:pPr>
                      <a:r>
                        <a:rPr lang="es-ES_tradnl" sz="1200" b="1" spc="160" noProof="0" dirty="0">
                          <a:solidFill>
                            <a:srgbClr val="FFFFFF"/>
                          </a:solidFill>
                          <a:latin typeface="Calibri"/>
                          <a:cs typeface="Calibri"/>
                        </a:rPr>
                        <a:t>Atención</a:t>
                      </a:r>
                      <a:r>
                        <a:rPr lang="es-ES_tradnl" sz="1200" b="1" spc="5" noProof="0" dirty="0">
                          <a:solidFill>
                            <a:srgbClr val="FFFFFF"/>
                          </a:solidFill>
                          <a:latin typeface="Calibri"/>
                          <a:cs typeface="Calibri"/>
                        </a:rPr>
                        <a:t> </a:t>
                      </a:r>
                      <a:r>
                        <a:rPr lang="es-ES_tradnl" sz="1200" b="1" spc="150" noProof="0" dirty="0">
                          <a:solidFill>
                            <a:srgbClr val="FFFFFF"/>
                          </a:solidFill>
                          <a:latin typeface="Calibri"/>
                          <a:cs typeface="Calibri"/>
                        </a:rPr>
                        <a:t>telefónica</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gn="ctr">
                        <a:lnSpc>
                          <a:spcPct val="100000"/>
                        </a:lnSpc>
                      </a:pPr>
                      <a:endParaRPr lang="es-ES_tradnl" sz="1100" noProof="0" dirty="0">
                        <a:latin typeface="Times New Roman"/>
                        <a:cs typeface="Times New Roman"/>
                      </a:endParaRPr>
                    </a:p>
                    <a:p>
                      <a:pPr algn="ctr">
                        <a:lnSpc>
                          <a:spcPct val="100000"/>
                        </a:lnSpc>
                      </a:pPr>
                      <a:endParaRPr lang="es-ES_tradnl" sz="1100" noProof="0" dirty="0">
                        <a:latin typeface="Times New Roman"/>
                        <a:cs typeface="Times New Roman"/>
                      </a:endParaRPr>
                    </a:p>
                    <a:p>
                      <a:pPr algn="ctr">
                        <a:lnSpc>
                          <a:spcPct val="100000"/>
                        </a:lnSpc>
                        <a:spcBef>
                          <a:spcPts val="25"/>
                        </a:spcBef>
                      </a:pPr>
                      <a:endParaRPr lang="es-ES_tradnl" sz="1200" noProof="0" dirty="0">
                        <a:latin typeface="Times New Roman"/>
                        <a:cs typeface="Times New Roman"/>
                      </a:endParaRPr>
                    </a:p>
                    <a:p>
                      <a:pPr marL="33655" algn="ctr">
                        <a:lnSpc>
                          <a:spcPct val="100000"/>
                        </a:lnSpc>
                      </a:pPr>
                      <a:r>
                        <a:rPr lang="es-ES_tradnl" sz="1200" spc="135" noProof="0" dirty="0">
                          <a:latin typeface="Calibri"/>
                          <a:cs typeface="Calibri"/>
                        </a:rPr>
                        <a:t>Líneas</a:t>
                      </a:r>
                      <a:r>
                        <a:rPr lang="es-ES_tradnl" sz="1200" spc="35" noProof="0" dirty="0">
                          <a:latin typeface="Calibri"/>
                          <a:cs typeface="Calibri"/>
                        </a:rPr>
                        <a:t> </a:t>
                      </a:r>
                      <a:r>
                        <a:rPr lang="es-ES_tradnl" sz="1200" spc="155" noProof="0" dirty="0">
                          <a:latin typeface="Calibri"/>
                          <a:cs typeface="Calibri"/>
                        </a:rPr>
                        <a:t>telefónicas</a:t>
                      </a:r>
                      <a:r>
                        <a:rPr lang="es-ES_tradnl" sz="1200" spc="40" noProof="0" dirty="0">
                          <a:latin typeface="Calibri"/>
                          <a:cs typeface="Calibri"/>
                        </a:rPr>
                        <a:t> </a:t>
                      </a:r>
                      <a:r>
                        <a:rPr lang="es-ES_tradnl" sz="1200" spc="190" noProof="0" dirty="0">
                          <a:latin typeface="Calibri"/>
                          <a:cs typeface="Calibri"/>
                        </a:rPr>
                        <a:t>ESANT</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lang="es-ES_tradnl" sz="1200" noProof="0" dirty="0">
                        <a:latin typeface="Times New Roman"/>
                        <a:cs typeface="Times New Roman"/>
                      </a:endParaRPr>
                    </a:p>
                    <a:p>
                      <a:pPr marL="33655">
                        <a:lnSpc>
                          <a:spcPct val="100000"/>
                        </a:lnSpc>
                      </a:pPr>
                      <a:r>
                        <a:rPr lang="es-ES_tradnl" sz="1100" spc="185" noProof="0" dirty="0">
                          <a:latin typeface="Calibri"/>
                          <a:cs typeface="Calibri"/>
                        </a:rPr>
                        <a:t>PBX</a:t>
                      </a:r>
                      <a:r>
                        <a:rPr lang="es-ES_tradnl" sz="1100" spc="35" noProof="0" dirty="0">
                          <a:latin typeface="Calibri"/>
                          <a:cs typeface="Calibri"/>
                        </a:rPr>
                        <a:t> </a:t>
                      </a:r>
                      <a:r>
                        <a:rPr lang="es-ES_tradnl" sz="1100" spc="120" noProof="0" dirty="0">
                          <a:latin typeface="Calibri"/>
                          <a:cs typeface="Calibri"/>
                        </a:rPr>
                        <a:t>(7)</a:t>
                      </a:r>
                      <a:r>
                        <a:rPr lang="es-ES_tradnl" sz="1100" spc="55" noProof="0" dirty="0">
                          <a:latin typeface="Calibri"/>
                          <a:cs typeface="Calibri"/>
                        </a:rPr>
                        <a:t> </a:t>
                      </a:r>
                      <a:r>
                        <a:rPr lang="es-ES_tradnl" sz="1100" spc="114" noProof="0" dirty="0">
                          <a:latin typeface="Calibri"/>
                          <a:cs typeface="Calibri"/>
                        </a:rPr>
                        <a:t>700420</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5"/>
                        </a:spcBef>
                      </a:pPr>
                      <a:endParaRPr lang="es-ES_tradnl" sz="1200" noProof="0" dirty="0">
                        <a:latin typeface="Times New Roman"/>
                        <a:cs typeface="Times New Roman"/>
                      </a:endParaRPr>
                    </a:p>
                    <a:p>
                      <a:pPr marL="33655" algn="l">
                        <a:lnSpc>
                          <a:spcPct val="100000"/>
                        </a:lnSpc>
                      </a:pPr>
                      <a:r>
                        <a:rPr lang="es-ES_tradnl" sz="1100" spc="160" noProof="0" dirty="0">
                          <a:latin typeface="Calibri"/>
                          <a:cs typeface="Calibri"/>
                        </a:rPr>
                        <a:t>Bucaramanga</a:t>
                      </a:r>
                      <a:endParaRPr lang="es-ES_tradnl" sz="1100" noProof="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80" noProof="0" dirty="0">
                          <a:latin typeface="Calibri"/>
                          <a:cs typeface="Calibri"/>
                        </a:rPr>
                        <a:t>de</a:t>
                      </a:r>
                      <a:r>
                        <a:rPr lang="es-ES_tradnl" sz="1100" spc="90" noProof="0" dirty="0">
                          <a:latin typeface="Calibri"/>
                          <a:cs typeface="Calibri"/>
                        </a:rPr>
                        <a:t> </a:t>
                      </a:r>
                      <a:r>
                        <a:rPr lang="es-ES_tradnl" sz="1100" spc="140" noProof="0" dirty="0">
                          <a:latin typeface="Calibri"/>
                          <a:cs typeface="Calibri"/>
                        </a:rPr>
                        <a:t>8:00am</a:t>
                      </a:r>
                      <a:r>
                        <a:rPr lang="es-ES_tradnl" sz="1100" spc="30" noProof="0" dirty="0">
                          <a:latin typeface="Calibri"/>
                          <a:cs typeface="Calibri"/>
                        </a:rPr>
                        <a:t> </a:t>
                      </a:r>
                      <a:r>
                        <a:rPr lang="es-ES_tradnl" sz="1100" spc="165" noProof="0" dirty="0">
                          <a:latin typeface="Calibri"/>
                          <a:cs typeface="Calibri"/>
                        </a:rPr>
                        <a:t>a</a:t>
                      </a:r>
                      <a:r>
                        <a:rPr lang="es-ES_tradnl" sz="1100" spc="15" noProof="0" dirty="0">
                          <a:latin typeface="Calibri"/>
                          <a:cs typeface="Calibri"/>
                        </a:rPr>
                        <a:t> </a:t>
                      </a:r>
                      <a:r>
                        <a:rPr lang="es-ES_tradnl" sz="1100" spc="130" noProof="0" dirty="0">
                          <a:latin typeface="Calibri"/>
                          <a:cs typeface="Calibri"/>
                        </a:rPr>
                        <a:t>12:00m</a:t>
                      </a:r>
                      <a:r>
                        <a:rPr lang="es-ES_tradnl" sz="1100" spc="3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5"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spc="5"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4"/>
                  </a:ext>
                </a:extLst>
              </a:tr>
              <a:tr h="50197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lang="es-ES_tradnl" sz="1200" noProof="0" dirty="0">
                        <a:latin typeface="Times New Roman"/>
                        <a:cs typeface="Times New Roman"/>
                      </a:endParaRPr>
                    </a:p>
                    <a:p>
                      <a:pPr marL="33655">
                        <a:lnSpc>
                          <a:spcPct val="100000"/>
                        </a:lnSpc>
                        <a:spcBef>
                          <a:spcPts val="5"/>
                        </a:spcBef>
                      </a:pPr>
                      <a:r>
                        <a:rPr lang="es-ES_tradnl" sz="1100" spc="114" noProof="0" dirty="0">
                          <a:latin typeface="Calibri"/>
                          <a:cs typeface="Calibri"/>
                        </a:rPr>
                        <a:t>310-8542030</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0"/>
                        </a:spcBef>
                      </a:pPr>
                      <a:endParaRPr lang="es-ES_tradnl" sz="1200" noProof="0" dirty="0">
                        <a:latin typeface="Times New Roman"/>
                        <a:cs typeface="Times New Roman"/>
                      </a:endParaRPr>
                    </a:p>
                    <a:p>
                      <a:pPr marL="33655" algn="l">
                        <a:lnSpc>
                          <a:spcPct val="100000"/>
                        </a:lnSpc>
                        <a:spcBef>
                          <a:spcPts val="5"/>
                        </a:spcBef>
                      </a:pPr>
                      <a:r>
                        <a:rPr lang="es-ES_tradnl" sz="1100" spc="145" noProof="0" dirty="0">
                          <a:latin typeface="Calibri"/>
                          <a:cs typeface="Calibri"/>
                        </a:rPr>
                        <a:t>Los</a:t>
                      </a:r>
                      <a:r>
                        <a:rPr lang="es-ES_tradnl" sz="1100" spc="5" noProof="0" dirty="0">
                          <a:latin typeface="Calibri"/>
                          <a:cs typeface="Calibri"/>
                        </a:rPr>
                        <a:t> </a:t>
                      </a:r>
                      <a:r>
                        <a:rPr lang="es-ES_tradnl" sz="1100" spc="155" noProof="0" dirty="0">
                          <a:latin typeface="Calibri"/>
                          <a:cs typeface="Calibri"/>
                        </a:rPr>
                        <a:t>Santos</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35"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7:30am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35" noProof="0" dirty="0">
                          <a:latin typeface="Calibri"/>
                          <a:cs typeface="Calibri"/>
                        </a:rPr>
                        <a:t>12:30am</a:t>
                      </a:r>
                      <a:r>
                        <a:rPr lang="es-ES_tradnl" sz="1100" spc="25" noProof="0" dirty="0">
                          <a:latin typeface="Calibri"/>
                          <a:cs typeface="Calibri"/>
                        </a:rPr>
                        <a:t> </a:t>
                      </a:r>
                      <a:r>
                        <a:rPr lang="es-ES_tradnl" sz="1100" spc="155" noProof="0" dirty="0">
                          <a:latin typeface="Calibri"/>
                          <a:cs typeface="Calibri"/>
                        </a:rPr>
                        <a:t>y</a:t>
                      </a:r>
                      <a:endParaRPr lang="es-ES_tradnl" sz="1100" noProof="0" dirty="0">
                        <a:latin typeface="Calibri"/>
                        <a:cs typeface="Calibri"/>
                      </a:endParaRPr>
                    </a:p>
                    <a:p>
                      <a:pPr marL="33655">
                        <a:lnSpc>
                          <a:spcPct val="100000"/>
                        </a:lnSpc>
                        <a:spcBef>
                          <a:spcPts val="195"/>
                        </a:spcBef>
                      </a:pPr>
                      <a:r>
                        <a:rPr lang="es-ES_tradnl" sz="1100" spc="180" noProof="0" dirty="0">
                          <a:latin typeface="Calibri"/>
                          <a:cs typeface="Calibri"/>
                        </a:rPr>
                        <a:t>de</a:t>
                      </a:r>
                      <a:r>
                        <a:rPr lang="es-ES_tradnl" sz="1100" spc="70" noProof="0" dirty="0">
                          <a:latin typeface="Calibri"/>
                          <a:cs typeface="Calibri"/>
                        </a:rPr>
                        <a:t> </a:t>
                      </a:r>
                      <a:r>
                        <a:rPr lang="es-ES_tradnl" sz="1100" spc="145" noProof="0" dirty="0">
                          <a:latin typeface="Calibri"/>
                          <a:cs typeface="Calibri"/>
                        </a:rPr>
                        <a:t>2:00pm</a:t>
                      </a:r>
                      <a:r>
                        <a:rPr lang="es-ES_tradnl" sz="1100" spc="20"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14" noProof="0" dirty="0">
                          <a:latin typeface="Calibri"/>
                          <a:cs typeface="Calibri"/>
                        </a:rPr>
                        <a:t>5:00p.</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5"/>
                  </a:ext>
                </a:extLst>
              </a:tr>
              <a:tr h="349989">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lang="es-ES_tradnl" sz="1200" noProof="0" dirty="0">
                        <a:latin typeface="Times New Roman"/>
                        <a:cs typeface="Times New Roman"/>
                      </a:endParaRPr>
                    </a:p>
                    <a:p>
                      <a:pPr marL="33655">
                        <a:lnSpc>
                          <a:spcPct val="100000"/>
                        </a:lnSpc>
                        <a:spcBef>
                          <a:spcPts val="5"/>
                        </a:spcBef>
                      </a:pPr>
                      <a:r>
                        <a:rPr lang="es-ES_tradnl" sz="1100" spc="114" noProof="0" dirty="0">
                          <a:latin typeface="Calibri"/>
                          <a:cs typeface="Calibri"/>
                        </a:rPr>
                        <a:t>310-8586535</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gn="l">
                        <a:lnSpc>
                          <a:spcPct val="100000"/>
                        </a:lnSpc>
                        <a:spcBef>
                          <a:spcPts val="30"/>
                        </a:spcBef>
                      </a:pPr>
                      <a:endParaRPr lang="es-ES_tradnl" sz="1200" noProof="0" dirty="0">
                        <a:latin typeface="Times New Roman"/>
                        <a:cs typeface="Times New Roman"/>
                      </a:endParaRPr>
                    </a:p>
                    <a:p>
                      <a:pPr marL="33655" algn="l">
                        <a:lnSpc>
                          <a:spcPct val="100000"/>
                        </a:lnSpc>
                        <a:spcBef>
                          <a:spcPts val="5"/>
                        </a:spcBef>
                      </a:pPr>
                      <a:r>
                        <a:rPr lang="es-ES_tradnl" sz="1100" spc="145" noProof="0" dirty="0">
                          <a:latin typeface="Calibri"/>
                          <a:cs typeface="Calibri"/>
                        </a:rPr>
                        <a:t>Enciso</a:t>
                      </a:r>
                      <a:endParaRPr lang="es-ES_tradnl" sz="1100" noProof="0" dirty="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lang="es-ES_tradnl" sz="1100" spc="175" noProof="0" dirty="0">
                          <a:latin typeface="Calibri"/>
                          <a:cs typeface="Calibri"/>
                        </a:rPr>
                        <a:t>lunes</a:t>
                      </a:r>
                      <a:r>
                        <a:rPr lang="es-ES_tradnl" sz="1100" spc="4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65" noProof="0" dirty="0">
                          <a:latin typeface="Calibri"/>
                          <a:cs typeface="Calibri"/>
                        </a:rPr>
                        <a:t>viernes</a:t>
                      </a:r>
                      <a:r>
                        <a:rPr lang="es-ES_tradnl" sz="1100" spc="40" noProof="0" dirty="0">
                          <a:latin typeface="Calibri"/>
                          <a:cs typeface="Calibri"/>
                        </a:rPr>
                        <a:t> </a:t>
                      </a:r>
                      <a:r>
                        <a:rPr lang="es-ES_tradnl" sz="1100" spc="140" noProof="0" dirty="0">
                          <a:latin typeface="Calibri"/>
                          <a:cs typeface="Calibri"/>
                        </a:rPr>
                        <a:t>7:00am</a:t>
                      </a:r>
                      <a:r>
                        <a:rPr lang="es-ES_tradnl" sz="1100" spc="30" noProof="0" dirty="0">
                          <a:latin typeface="Calibri"/>
                          <a:cs typeface="Calibri"/>
                        </a:rPr>
                        <a:t> </a:t>
                      </a:r>
                      <a:r>
                        <a:rPr lang="es-ES_tradnl" sz="1100" spc="165" noProof="0" dirty="0">
                          <a:latin typeface="Calibri"/>
                          <a:cs typeface="Calibri"/>
                        </a:rPr>
                        <a:t>a</a:t>
                      </a:r>
                      <a:r>
                        <a:rPr lang="es-ES_tradnl" sz="1100" spc="10" noProof="0" dirty="0">
                          <a:latin typeface="Calibri"/>
                          <a:cs typeface="Calibri"/>
                        </a:rPr>
                        <a:t> </a:t>
                      </a:r>
                      <a:r>
                        <a:rPr lang="es-ES_tradnl" sz="1100" spc="145" noProof="0" dirty="0">
                          <a:latin typeface="Calibri"/>
                          <a:cs typeface="Calibri"/>
                        </a:rPr>
                        <a:t>12:m</a:t>
                      </a:r>
                      <a:r>
                        <a:rPr lang="es-ES_tradnl" sz="1100" spc="30" noProof="0" dirty="0">
                          <a:latin typeface="Calibri"/>
                          <a:cs typeface="Calibri"/>
                        </a:rPr>
                        <a:t> </a:t>
                      </a:r>
                      <a:r>
                        <a:rPr lang="es-ES_tradnl" sz="1100" spc="155" noProof="0" dirty="0">
                          <a:latin typeface="Calibri"/>
                          <a:cs typeface="Calibri"/>
                        </a:rPr>
                        <a:t>y</a:t>
                      </a:r>
                      <a:r>
                        <a:rPr lang="es-ES_tradnl" sz="1100" spc="50" noProof="0" dirty="0">
                          <a:latin typeface="Calibri"/>
                          <a:cs typeface="Calibri"/>
                        </a:rPr>
                        <a:t> </a:t>
                      </a:r>
                      <a:r>
                        <a:rPr lang="es-ES_tradnl" sz="1100" spc="180" noProof="0" dirty="0">
                          <a:latin typeface="Calibri"/>
                          <a:cs typeface="Calibri"/>
                        </a:rPr>
                        <a:t>de</a:t>
                      </a:r>
                      <a:endParaRPr lang="es-ES_tradnl" sz="1100" noProof="0" dirty="0">
                        <a:latin typeface="Calibri"/>
                        <a:cs typeface="Calibri"/>
                      </a:endParaRPr>
                    </a:p>
                    <a:p>
                      <a:pPr marL="33655">
                        <a:lnSpc>
                          <a:spcPct val="100000"/>
                        </a:lnSpc>
                        <a:spcBef>
                          <a:spcPts val="195"/>
                        </a:spcBef>
                      </a:pPr>
                      <a:r>
                        <a:rPr lang="es-ES_tradnl" sz="1100" spc="145" noProof="0" dirty="0">
                          <a:latin typeface="Calibri"/>
                          <a:cs typeface="Calibri"/>
                        </a:rPr>
                        <a:t>2:00pm</a:t>
                      </a:r>
                      <a:r>
                        <a:rPr lang="es-ES_tradnl" sz="1100" spc="15" noProof="0" dirty="0">
                          <a:latin typeface="Calibri"/>
                          <a:cs typeface="Calibri"/>
                        </a:rPr>
                        <a:t> </a:t>
                      </a:r>
                      <a:r>
                        <a:rPr lang="es-ES_tradnl" sz="1100" spc="165" noProof="0" dirty="0">
                          <a:latin typeface="Calibri"/>
                          <a:cs typeface="Calibri"/>
                        </a:rPr>
                        <a:t>a</a:t>
                      </a:r>
                      <a:r>
                        <a:rPr lang="es-ES_tradnl" sz="1100" noProof="0" dirty="0">
                          <a:latin typeface="Calibri"/>
                          <a:cs typeface="Calibri"/>
                        </a:rPr>
                        <a:t> </a:t>
                      </a:r>
                      <a:r>
                        <a:rPr lang="es-ES_tradnl" sz="1100" spc="145" noProof="0" dirty="0">
                          <a:latin typeface="Calibri"/>
                          <a:cs typeface="Calibri"/>
                        </a:rPr>
                        <a:t>5:00pm</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6"/>
                  </a:ext>
                </a:extLst>
              </a:tr>
              <a:tr h="1205853">
                <a:tc>
                  <a:txBody>
                    <a:bodyPr/>
                    <a:lstStyle/>
                    <a:p>
                      <a:pPr>
                        <a:lnSpc>
                          <a:spcPct val="100000"/>
                        </a:lnSpc>
                      </a:pPr>
                      <a:endParaRPr lang="es-ES_tradnl" sz="1100" noProof="0" dirty="0">
                        <a:latin typeface="Times New Roman"/>
                        <a:cs typeface="Times New Roman"/>
                      </a:endParaRPr>
                    </a:p>
                    <a:p>
                      <a:pPr>
                        <a:lnSpc>
                          <a:spcPct val="100000"/>
                        </a:lnSpc>
                        <a:spcBef>
                          <a:spcPts val="20"/>
                        </a:spcBef>
                      </a:pPr>
                      <a:endParaRPr lang="es-ES_tradnl" sz="1000" noProof="0" dirty="0">
                        <a:latin typeface="Times New Roman"/>
                        <a:cs typeface="Times New Roman"/>
                      </a:endParaRPr>
                    </a:p>
                    <a:p>
                      <a:pPr marL="33655">
                        <a:lnSpc>
                          <a:spcPct val="100000"/>
                        </a:lnSpc>
                      </a:pPr>
                      <a:r>
                        <a:rPr lang="es-ES_tradnl" sz="1200" b="1" spc="125" noProof="0" dirty="0">
                          <a:solidFill>
                            <a:srgbClr val="FFFFFF"/>
                          </a:solidFill>
                          <a:latin typeface="Calibri"/>
                          <a:cs typeface="Calibri"/>
                        </a:rPr>
                        <a:t>Virtual</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a:txBody>
                    <a:bodyPr/>
                    <a:lstStyle/>
                    <a:p>
                      <a:pPr algn="ctr">
                        <a:lnSpc>
                          <a:spcPct val="100000"/>
                        </a:lnSpc>
                      </a:pPr>
                      <a:endParaRPr lang="es-ES_tradnl" sz="1100" noProof="0" dirty="0">
                        <a:latin typeface="Times New Roman"/>
                        <a:cs typeface="Times New Roman"/>
                      </a:endParaRPr>
                    </a:p>
                    <a:p>
                      <a:pPr algn="ctr">
                        <a:lnSpc>
                          <a:spcPct val="100000"/>
                        </a:lnSpc>
                        <a:spcBef>
                          <a:spcPts val="20"/>
                        </a:spcBef>
                      </a:pPr>
                      <a:endParaRPr lang="es-ES_tradnl" sz="1000" noProof="0" dirty="0">
                        <a:latin typeface="Times New Roman"/>
                        <a:cs typeface="Times New Roman"/>
                      </a:endParaRPr>
                    </a:p>
                    <a:p>
                      <a:pPr marL="33655" algn="ctr">
                        <a:lnSpc>
                          <a:spcPct val="100000"/>
                        </a:lnSpc>
                      </a:pPr>
                      <a:r>
                        <a:rPr lang="es-ES_tradnl" sz="1200" spc="165" noProof="0" dirty="0">
                          <a:latin typeface="Calibri"/>
                          <a:cs typeface="Calibri"/>
                        </a:rPr>
                        <a:t>Formato</a:t>
                      </a:r>
                      <a:r>
                        <a:rPr lang="es-ES_tradnl" sz="1200" spc="25" noProof="0" dirty="0">
                          <a:latin typeface="Calibri"/>
                          <a:cs typeface="Calibri"/>
                        </a:rPr>
                        <a:t> </a:t>
                      </a:r>
                      <a:r>
                        <a:rPr lang="es-ES_tradnl" sz="1200" spc="160" noProof="0" dirty="0">
                          <a:latin typeface="Calibri"/>
                          <a:cs typeface="Calibri"/>
                        </a:rPr>
                        <a:t>página</a:t>
                      </a:r>
                      <a:r>
                        <a:rPr lang="es-ES_tradnl" sz="1200" spc="5" noProof="0" dirty="0">
                          <a:latin typeface="Calibri"/>
                          <a:cs typeface="Calibri"/>
                        </a:rPr>
                        <a:t> </a:t>
                      </a:r>
                      <a:r>
                        <a:rPr lang="es-ES_tradnl" sz="1200" spc="195" noProof="0" dirty="0">
                          <a:latin typeface="Calibri"/>
                          <a:cs typeface="Calibri"/>
                        </a:rPr>
                        <a:t>WEB</a:t>
                      </a:r>
                      <a:endParaRPr lang="es-ES_tradnl" sz="12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gridSpan="2">
                  <a:txBody>
                    <a:bodyPr/>
                    <a:lstStyle/>
                    <a:p>
                      <a:pPr>
                        <a:lnSpc>
                          <a:spcPct val="100000"/>
                        </a:lnSpc>
                      </a:pPr>
                      <a:endParaRPr lang="es-ES_tradnl" sz="1050" noProof="0" dirty="0">
                        <a:latin typeface="Times New Roman"/>
                        <a:cs typeface="Times New Roman"/>
                      </a:endParaRPr>
                    </a:p>
                    <a:p>
                      <a:pPr>
                        <a:lnSpc>
                          <a:spcPct val="100000"/>
                        </a:lnSpc>
                        <a:spcBef>
                          <a:spcPts val="50"/>
                        </a:spcBef>
                      </a:pPr>
                      <a:endParaRPr lang="es-ES_tradnl" sz="800" noProof="0" dirty="0">
                        <a:latin typeface="Times New Roman"/>
                        <a:cs typeface="Times New Roman"/>
                      </a:endParaRPr>
                    </a:p>
                    <a:p>
                      <a:pPr marL="142240">
                        <a:lnSpc>
                          <a:spcPct val="100000"/>
                        </a:lnSpc>
                      </a:pPr>
                      <a:r>
                        <a:rPr lang="es-ES_tradnl" sz="1100" u="sng" spc="170" noProof="0" dirty="0">
                          <a:solidFill>
                            <a:srgbClr val="0462C1"/>
                          </a:solidFill>
                          <a:uFill>
                            <a:solidFill>
                              <a:srgbClr val="0462C1"/>
                            </a:solidFill>
                          </a:uFill>
                          <a:latin typeface="+mn-lt"/>
                          <a:cs typeface="Calibri"/>
                        </a:rPr>
                        <a:t>https://</a:t>
                      </a:r>
                      <a:r>
                        <a:rPr lang="es-ES_tradnl" sz="1100" u="sng" spc="170" noProof="0" dirty="0" err="1">
                          <a:solidFill>
                            <a:srgbClr val="0462C1"/>
                          </a:solidFill>
                          <a:uFill>
                            <a:solidFill>
                              <a:srgbClr val="0462C1"/>
                            </a:solidFill>
                          </a:uFill>
                          <a:latin typeface="+mn-lt"/>
                          <a:cs typeface="Calibri"/>
                        </a:rPr>
                        <a:t>www.esant.com.co</a:t>
                      </a:r>
                      <a:r>
                        <a:rPr lang="es-ES_tradnl" sz="1100" u="sng" spc="170" noProof="0" dirty="0">
                          <a:solidFill>
                            <a:srgbClr val="0462C1"/>
                          </a:solidFill>
                          <a:uFill>
                            <a:solidFill>
                              <a:srgbClr val="0462C1"/>
                            </a:solidFill>
                          </a:uFill>
                          <a:latin typeface="+mn-lt"/>
                          <a:cs typeface="Calibri"/>
                        </a:rPr>
                        <a:t>/</a:t>
                      </a:r>
                      <a:r>
                        <a:rPr lang="es-ES_tradnl" sz="1100" u="sng" spc="170" noProof="0" dirty="0" err="1">
                          <a:solidFill>
                            <a:srgbClr val="0462C1"/>
                          </a:solidFill>
                          <a:uFill>
                            <a:solidFill>
                              <a:srgbClr val="0462C1"/>
                            </a:solidFill>
                          </a:uFill>
                          <a:latin typeface="+mn-lt"/>
                          <a:cs typeface="Calibri"/>
                        </a:rPr>
                        <a:t>atencion</a:t>
                      </a:r>
                      <a:r>
                        <a:rPr lang="es-ES_tradnl" sz="1100" u="sng" spc="170" noProof="0" dirty="0">
                          <a:solidFill>
                            <a:srgbClr val="0462C1"/>
                          </a:solidFill>
                          <a:uFill>
                            <a:solidFill>
                              <a:srgbClr val="0462C1"/>
                            </a:solidFill>
                          </a:uFill>
                          <a:latin typeface="+mn-lt"/>
                          <a:cs typeface="Calibri"/>
                        </a:rPr>
                        <a:t>-al-ciudadano/</a:t>
                      </a:r>
                      <a:r>
                        <a:rPr lang="es-ES_tradnl" sz="1100" u="sng" spc="170" noProof="0" dirty="0" err="1">
                          <a:solidFill>
                            <a:srgbClr val="0462C1"/>
                          </a:solidFill>
                          <a:uFill>
                            <a:solidFill>
                              <a:srgbClr val="0462C1"/>
                            </a:solidFill>
                          </a:uFill>
                          <a:latin typeface="+mn-lt"/>
                          <a:cs typeface="Calibri"/>
                        </a:rPr>
                        <a:t>pqrsd</a:t>
                      </a:r>
                      <a:endParaRPr lang="es-ES_tradnl" sz="1100" noProof="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hMerge="1">
                  <a:txBody>
                    <a:bodyPr/>
                    <a:lstStyle/>
                    <a:p>
                      <a:endParaRPr/>
                    </a:p>
                  </a:txBody>
                  <a:tcPr marL="0" marR="0" marT="0" marB="0"/>
                </a:tc>
                <a:tc>
                  <a:txBody>
                    <a:bodyPr/>
                    <a:lstStyle/>
                    <a:p>
                      <a:pPr marL="33655" algn="just">
                        <a:lnSpc>
                          <a:spcPct val="100000"/>
                        </a:lnSpc>
                        <a:spcBef>
                          <a:spcPts val="65"/>
                        </a:spcBef>
                      </a:pPr>
                      <a:r>
                        <a:rPr lang="es-ES_tradnl" sz="1100" spc="105" noProof="0" dirty="0">
                          <a:latin typeface="Calibri"/>
                          <a:cs typeface="Calibri"/>
                        </a:rPr>
                        <a:t>El</a:t>
                      </a:r>
                      <a:r>
                        <a:rPr lang="es-ES_tradnl" sz="1100" spc="85" noProof="0" dirty="0">
                          <a:latin typeface="Calibri"/>
                          <a:cs typeface="Calibri"/>
                        </a:rPr>
                        <a:t> </a:t>
                      </a:r>
                      <a:r>
                        <a:rPr lang="es-ES_tradnl" sz="1100" spc="135" noProof="0" dirty="0">
                          <a:latin typeface="Calibri"/>
                          <a:cs typeface="Calibri"/>
                        </a:rPr>
                        <a:t>portal</a:t>
                      </a:r>
                      <a:r>
                        <a:rPr lang="es-ES_tradnl" sz="1100" spc="85" noProof="0" dirty="0">
                          <a:latin typeface="Calibri"/>
                          <a:cs typeface="Calibri"/>
                        </a:rPr>
                        <a:t> </a:t>
                      </a:r>
                      <a:r>
                        <a:rPr lang="es-ES_tradnl" sz="1100" spc="160" noProof="0" dirty="0">
                          <a:latin typeface="Calibri"/>
                          <a:cs typeface="Calibri"/>
                        </a:rPr>
                        <a:t>se</a:t>
                      </a:r>
                      <a:r>
                        <a:rPr lang="es-ES_tradnl" sz="1100" spc="85" noProof="0" dirty="0">
                          <a:latin typeface="Calibri"/>
                          <a:cs typeface="Calibri"/>
                        </a:rPr>
                        <a:t> </a:t>
                      </a:r>
                      <a:r>
                        <a:rPr lang="es-ES_tradnl" sz="1100" spc="165" noProof="0" dirty="0">
                          <a:latin typeface="Calibri"/>
                          <a:cs typeface="Calibri"/>
                        </a:rPr>
                        <a:t>encuentra</a:t>
                      </a:r>
                      <a:r>
                        <a:rPr lang="es-ES_tradnl" sz="1100" spc="10" noProof="0" dirty="0">
                          <a:latin typeface="Calibri"/>
                          <a:cs typeface="Calibri"/>
                        </a:rPr>
                        <a:t> </a:t>
                      </a:r>
                      <a:r>
                        <a:rPr lang="es-ES_tradnl" sz="1100" spc="140" noProof="0" dirty="0">
                          <a:latin typeface="Calibri"/>
                          <a:cs typeface="Calibri"/>
                        </a:rPr>
                        <a:t>activo</a:t>
                      </a:r>
                      <a:r>
                        <a:rPr lang="es-ES_tradnl" sz="1100" spc="355" noProof="0" dirty="0">
                          <a:latin typeface="Calibri"/>
                          <a:cs typeface="Calibri"/>
                        </a:rPr>
                        <a:t> </a:t>
                      </a:r>
                      <a:r>
                        <a:rPr lang="es-ES_tradnl" sz="1100" spc="135" noProof="0" dirty="0">
                          <a:latin typeface="Calibri"/>
                          <a:cs typeface="Calibri"/>
                        </a:rPr>
                        <a:t>las</a:t>
                      </a:r>
                      <a:r>
                        <a:rPr lang="es-ES_tradnl" sz="1100" spc="45" noProof="0" dirty="0">
                          <a:latin typeface="Calibri"/>
                          <a:cs typeface="Calibri"/>
                        </a:rPr>
                        <a:t> </a:t>
                      </a:r>
                      <a:r>
                        <a:rPr lang="es-ES_tradnl" sz="1100" spc="140" noProof="0" dirty="0">
                          <a:latin typeface="Calibri"/>
                          <a:cs typeface="Calibri"/>
                        </a:rPr>
                        <a:t>24</a:t>
                      </a:r>
                      <a:endParaRPr lang="es-ES_tradnl" sz="1100" noProof="0" dirty="0">
                        <a:latin typeface="Calibri"/>
                        <a:cs typeface="Calibri"/>
                      </a:endParaRPr>
                    </a:p>
                    <a:p>
                      <a:pPr marL="33655" marR="563245" algn="just">
                        <a:lnSpc>
                          <a:spcPct val="113100"/>
                        </a:lnSpc>
                      </a:pPr>
                      <a:r>
                        <a:rPr lang="es-ES_tradnl" sz="1100" spc="140" noProof="0" dirty="0">
                          <a:latin typeface="Calibri"/>
                          <a:cs typeface="Calibri"/>
                        </a:rPr>
                        <a:t>horas,</a:t>
                      </a:r>
                      <a:r>
                        <a:rPr lang="es-ES_tradnl" sz="1100" spc="55" noProof="0" dirty="0">
                          <a:latin typeface="Calibri"/>
                          <a:cs typeface="Calibri"/>
                        </a:rPr>
                        <a:t> </a:t>
                      </a:r>
                      <a:r>
                        <a:rPr lang="es-ES_tradnl" sz="1100" spc="170" noProof="0" dirty="0">
                          <a:latin typeface="Calibri"/>
                          <a:cs typeface="Calibri"/>
                        </a:rPr>
                        <a:t>pero</a:t>
                      </a:r>
                      <a:r>
                        <a:rPr lang="es-ES_tradnl" sz="1100" spc="40" noProof="0" dirty="0">
                          <a:latin typeface="Calibri"/>
                          <a:cs typeface="Calibri"/>
                        </a:rPr>
                        <a:t> </a:t>
                      </a:r>
                      <a:r>
                        <a:rPr lang="es-ES_tradnl" sz="1100" spc="150" noProof="0" dirty="0">
                          <a:latin typeface="Calibri"/>
                          <a:cs typeface="Calibri"/>
                        </a:rPr>
                        <a:t>los</a:t>
                      </a:r>
                      <a:r>
                        <a:rPr lang="es-ES_tradnl" sz="1100" spc="40" noProof="0" dirty="0">
                          <a:latin typeface="Calibri"/>
                          <a:cs typeface="Calibri"/>
                        </a:rPr>
                        <a:t> </a:t>
                      </a:r>
                      <a:r>
                        <a:rPr lang="es-ES_tradnl" sz="1100" spc="170" noProof="0" dirty="0">
                          <a:latin typeface="Calibri"/>
                          <a:cs typeface="Calibri"/>
                        </a:rPr>
                        <a:t>requerimientos </a:t>
                      </a:r>
                      <a:r>
                        <a:rPr lang="es-ES_tradnl" sz="1100" spc="-270" noProof="0" dirty="0">
                          <a:latin typeface="Calibri"/>
                          <a:cs typeface="Calibri"/>
                        </a:rPr>
                        <a:t> </a:t>
                      </a:r>
                      <a:r>
                        <a:rPr lang="es-ES_tradnl" sz="1100" spc="145" noProof="0" dirty="0">
                          <a:latin typeface="Calibri"/>
                          <a:cs typeface="Calibri"/>
                        </a:rPr>
                        <a:t>registrados</a:t>
                      </a:r>
                      <a:r>
                        <a:rPr lang="es-ES_tradnl" sz="1100" spc="35" noProof="0" dirty="0">
                          <a:latin typeface="Calibri"/>
                          <a:cs typeface="Calibri"/>
                        </a:rPr>
                        <a:t> </a:t>
                      </a:r>
                      <a:r>
                        <a:rPr lang="es-ES_tradnl" sz="1100" spc="165" noProof="0" dirty="0">
                          <a:latin typeface="Calibri"/>
                          <a:cs typeface="Calibri"/>
                        </a:rPr>
                        <a:t>por</a:t>
                      </a:r>
                      <a:r>
                        <a:rPr lang="es-ES_tradnl" sz="1100" spc="5" noProof="0" dirty="0">
                          <a:latin typeface="Calibri"/>
                          <a:cs typeface="Calibri"/>
                        </a:rPr>
                        <a:t> </a:t>
                      </a:r>
                      <a:r>
                        <a:rPr lang="es-ES_tradnl" sz="1100" spc="160" noProof="0" dirty="0">
                          <a:latin typeface="Calibri"/>
                          <a:cs typeface="Calibri"/>
                        </a:rPr>
                        <a:t>dicho</a:t>
                      </a:r>
                      <a:r>
                        <a:rPr lang="es-ES_tradnl" sz="1100" spc="30" noProof="0" dirty="0">
                          <a:latin typeface="Calibri"/>
                          <a:cs typeface="Calibri"/>
                        </a:rPr>
                        <a:t> </a:t>
                      </a:r>
                      <a:r>
                        <a:rPr lang="es-ES_tradnl" sz="1100" spc="200" noProof="0" dirty="0">
                          <a:latin typeface="Calibri"/>
                          <a:cs typeface="Calibri"/>
                        </a:rPr>
                        <a:t>medio</a:t>
                      </a:r>
                      <a:r>
                        <a:rPr lang="es-ES_tradnl" sz="1100" spc="35" noProof="0" dirty="0">
                          <a:latin typeface="Calibri"/>
                          <a:cs typeface="Calibri"/>
                        </a:rPr>
                        <a:t> </a:t>
                      </a:r>
                      <a:r>
                        <a:rPr lang="es-ES_tradnl" sz="1100" spc="160" noProof="0" dirty="0">
                          <a:latin typeface="Calibri"/>
                          <a:cs typeface="Calibri"/>
                        </a:rPr>
                        <a:t>se </a:t>
                      </a:r>
                      <a:r>
                        <a:rPr lang="es-ES_tradnl" sz="1100" spc="-270" noProof="0" dirty="0">
                          <a:latin typeface="Calibri"/>
                          <a:cs typeface="Calibri"/>
                        </a:rPr>
                        <a:t> </a:t>
                      </a:r>
                      <a:r>
                        <a:rPr lang="es-ES_tradnl" sz="1100" spc="165" noProof="0" dirty="0">
                          <a:latin typeface="Calibri"/>
                          <a:cs typeface="Calibri"/>
                        </a:rPr>
                        <a:t>gestionan</a:t>
                      </a:r>
                      <a:r>
                        <a:rPr lang="es-ES_tradnl" sz="1100" spc="35" noProof="0" dirty="0">
                          <a:latin typeface="Calibri"/>
                          <a:cs typeface="Calibri"/>
                        </a:rPr>
                        <a:t> </a:t>
                      </a:r>
                      <a:r>
                        <a:rPr lang="es-ES_tradnl" sz="1100" spc="200" noProof="0" dirty="0">
                          <a:latin typeface="Calibri"/>
                          <a:cs typeface="Calibri"/>
                        </a:rPr>
                        <a:t>en</a:t>
                      </a:r>
                      <a:r>
                        <a:rPr lang="es-ES_tradnl" sz="1100" spc="40" noProof="0" dirty="0">
                          <a:latin typeface="Calibri"/>
                          <a:cs typeface="Calibri"/>
                        </a:rPr>
                        <a:t> </a:t>
                      </a:r>
                      <a:r>
                        <a:rPr lang="es-ES_tradnl" sz="1100" spc="125" noProof="0" dirty="0">
                          <a:latin typeface="Calibri"/>
                          <a:cs typeface="Calibri"/>
                        </a:rPr>
                        <a:t>días</a:t>
                      </a:r>
                      <a:r>
                        <a:rPr lang="es-ES_tradnl" sz="1100" spc="40" noProof="0" dirty="0">
                          <a:latin typeface="Calibri"/>
                          <a:cs typeface="Calibri"/>
                        </a:rPr>
                        <a:t> </a:t>
                      </a:r>
                      <a:r>
                        <a:rPr lang="es-ES_tradnl" sz="1100" spc="155" noProof="0" dirty="0">
                          <a:latin typeface="Calibri"/>
                          <a:cs typeface="Calibri"/>
                        </a:rPr>
                        <a:t>hábiles.</a:t>
                      </a:r>
                      <a:endParaRPr lang="es-ES_tradnl" sz="1100" noProof="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32274" y="398920"/>
            <a:ext cx="2082326" cy="350737"/>
          </a:xfrm>
          <a:prstGeom prst="rect">
            <a:avLst/>
          </a:prstGeom>
        </p:spPr>
        <p:txBody>
          <a:bodyPr vert="horz" wrap="square" lIns="0" tIns="12065" rIns="0" bIns="0" rtlCol="0">
            <a:spAutoFit/>
          </a:bodyPr>
          <a:lstStyle/>
          <a:p>
            <a:pPr marL="12700">
              <a:lnSpc>
                <a:spcPct val="100000"/>
              </a:lnSpc>
              <a:spcBef>
                <a:spcPts val="95"/>
              </a:spcBef>
            </a:pPr>
            <a:r>
              <a:rPr lang="es-ES_tradnl" sz="2200" spc="-275" noProof="0" dirty="0">
                <a:solidFill>
                  <a:srgbClr val="000000"/>
                </a:solidFill>
              </a:rPr>
              <a:t>5.</a:t>
            </a:r>
            <a:r>
              <a:rPr lang="es-ES_tradnl" sz="2200" spc="-140" noProof="0" dirty="0">
                <a:solidFill>
                  <a:srgbClr val="000000"/>
                </a:solidFill>
              </a:rPr>
              <a:t> </a:t>
            </a:r>
            <a:r>
              <a:rPr lang="es-ES_tradnl" sz="2200" spc="-229" noProof="0" dirty="0">
                <a:solidFill>
                  <a:srgbClr val="000000"/>
                </a:solidFill>
              </a:rPr>
              <a:t>I</a:t>
            </a:r>
            <a:r>
              <a:rPr lang="es-ES_tradnl" sz="2200" spc="-370" noProof="0" dirty="0">
                <a:solidFill>
                  <a:srgbClr val="000000"/>
                </a:solidFill>
              </a:rPr>
              <a:t>N</a:t>
            </a:r>
            <a:r>
              <a:rPr lang="es-ES_tradnl" sz="2200" spc="-60" noProof="0" dirty="0">
                <a:solidFill>
                  <a:srgbClr val="000000"/>
                </a:solidFill>
              </a:rPr>
              <a:t>FOR</a:t>
            </a:r>
            <a:r>
              <a:rPr lang="es-ES_tradnl" sz="2200" spc="-10" noProof="0" dirty="0">
                <a:solidFill>
                  <a:srgbClr val="000000"/>
                </a:solidFill>
              </a:rPr>
              <a:t>ME</a:t>
            </a:r>
            <a:endParaRPr lang="es-ES_tradnl" sz="2200" noProof="0" dirty="0"/>
          </a:p>
        </p:txBody>
      </p:sp>
      <p:sp>
        <p:nvSpPr>
          <p:cNvPr id="4" name="object 4"/>
          <p:cNvSpPr/>
          <p:nvPr/>
        </p:nvSpPr>
        <p:spPr>
          <a:xfrm>
            <a:off x="398407" y="889894"/>
            <a:ext cx="211619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lang="es-ES_tradnl" noProof="0" dirty="0"/>
          </a:p>
        </p:txBody>
      </p:sp>
      <p:sp>
        <p:nvSpPr>
          <p:cNvPr id="15" name="object 15"/>
          <p:cNvSpPr txBox="1"/>
          <p:nvPr/>
        </p:nvSpPr>
        <p:spPr>
          <a:xfrm>
            <a:off x="685801" y="1118996"/>
            <a:ext cx="10287000" cy="835025"/>
          </a:xfrm>
          <a:prstGeom prst="rect">
            <a:avLst/>
          </a:prstGeom>
        </p:spPr>
        <p:txBody>
          <a:bodyPr vert="horz" wrap="square" lIns="0" tIns="12700" rIns="0" bIns="0" rtlCol="0">
            <a:spAutoFit/>
          </a:bodyPr>
          <a:lstStyle/>
          <a:p>
            <a:pPr marL="12700" marR="5080">
              <a:lnSpc>
                <a:spcPct val="100000"/>
              </a:lnSpc>
              <a:spcBef>
                <a:spcPts val="100"/>
              </a:spcBef>
            </a:pPr>
            <a:r>
              <a:rPr lang="es-ES_tradnl" sz="1800" spc="-5" noProof="0" dirty="0">
                <a:latin typeface="Calibri"/>
                <a:cs typeface="Calibri"/>
              </a:rPr>
              <a:t>De</a:t>
            </a:r>
            <a:r>
              <a:rPr lang="es-ES_tradnl" sz="1800" spc="35" noProof="0" dirty="0">
                <a:latin typeface="Calibri"/>
                <a:cs typeface="Calibri"/>
              </a:rPr>
              <a:t> </a:t>
            </a:r>
            <a:r>
              <a:rPr lang="es-ES_tradnl" sz="1800" spc="-5" noProof="0" dirty="0">
                <a:latin typeface="Calibri"/>
                <a:cs typeface="Calibri"/>
              </a:rPr>
              <a:t>acuerdo</a:t>
            </a:r>
            <a:r>
              <a:rPr lang="es-ES_tradnl" sz="1800" spc="35" noProof="0" dirty="0">
                <a:latin typeface="Calibri"/>
                <a:cs typeface="Calibri"/>
              </a:rPr>
              <a:t> </a:t>
            </a:r>
            <a:r>
              <a:rPr lang="es-ES_tradnl" sz="1800" spc="-10" noProof="0" dirty="0">
                <a:latin typeface="Calibri"/>
                <a:cs typeface="Calibri"/>
              </a:rPr>
              <a:t>con</a:t>
            </a:r>
            <a:r>
              <a:rPr lang="es-ES_tradnl" sz="1800" spc="45" noProof="0" dirty="0">
                <a:latin typeface="Calibri"/>
                <a:cs typeface="Calibri"/>
              </a:rPr>
              <a:t> </a:t>
            </a:r>
            <a:r>
              <a:rPr lang="es-ES_tradnl" sz="1800" spc="-5" noProof="0" dirty="0">
                <a:latin typeface="Calibri"/>
                <a:cs typeface="Calibri"/>
              </a:rPr>
              <a:t>los</a:t>
            </a:r>
            <a:r>
              <a:rPr lang="es-ES_tradnl" sz="1800" spc="35" noProof="0" dirty="0">
                <a:latin typeface="Calibri"/>
                <a:cs typeface="Calibri"/>
              </a:rPr>
              <a:t> </a:t>
            </a:r>
            <a:r>
              <a:rPr lang="es-ES_tradnl" sz="1800" spc="-10" noProof="0" dirty="0">
                <a:latin typeface="Calibri"/>
                <a:cs typeface="Calibri"/>
              </a:rPr>
              <a:t>datos</a:t>
            </a:r>
            <a:r>
              <a:rPr lang="es-ES_tradnl" sz="1800" spc="25" noProof="0" dirty="0">
                <a:latin typeface="Calibri"/>
                <a:cs typeface="Calibri"/>
              </a:rPr>
              <a:t> </a:t>
            </a:r>
            <a:r>
              <a:rPr lang="es-ES_tradnl" sz="1800" spc="-10" noProof="0" dirty="0">
                <a:latin typeface="Calibri"/>
                <a:cs typeface="Calibri"/>
              </a:rPr>
              <a:t>consolidados</a:t>
            </a:r>
            <a:r>
              <a:rPr lang="es-ES_tradnl" sz="1800" spc="45" noProof="0" dirty="0">
                <a:latin typeface="Calibri"/>
                <a:cs typeface="Calibri"/>
              </a:rPr>
              <a:t> </a:t>
            </a:r>
            <a:r>
              <a:rPr lang="es-ES_tradnl" sz="1800" noProof="0" dirty="0">
                <a:latin typeface="Calibri"/>
                <a:cs typeface="Calibri"/>
              </a:rPr>
              <a:t>en</a:t>
            </a:r>
            <a:r>
              <a:rPr lang="es-ES_tradnl" sz="1800" spc="35" noProof="0" dirty="0">
                <a:latin typeface="Calibri"/>
                <a:cs typeface="Calibri"/>
              </a:rPr>
              <a:t> </a:t>
            </a:r>
            <a:r>
              <a:rPr lang="es-ES_tradnl" sz="1800" spc="-5" noProof="0" dirty="0">
                <a:latin typeface="Calibri"/>
                <a:cs typeface="Calibri"/>
              </a:rPr>
              <a:t>los</a:t>
            </a:r>
            <a:r>
              <a:rPr lang="es-ES_tradnl" sz="1800" spc="35" noProof="0" dirty="0">
                <a:latin typeface="Calibri"/>
                <a:cs typeface="Calibri"/>
              </a:rPr>
              <a:t> </a:t>
            </a:r>
            <a:r>
              <a:rPr lang="es-ES_tradnl" sz="1800" spc="-15" noProof="0" dirty="0">
                <a:latin typeface="Calibri"/>
                <a:cs typeface="Calibri"/>
              </a:rPr>
              <a:t>diferentes</a:t>
            </a:r>
            <a:r>
              <a:rPr lang="es-ES_tradnl" sz="1800" spc="40" noProof="0" dirty="0">
                <a:latin typeface="Calibri"/>
                <a:cs typeface="Calibri"/>
              </a:rPr>
              <a:t> </a:t>
            </a:r>
            <a:r>
              <a:rPr lang="es-ES_tradnl" sz="1800" spc="-5" noProof="0" dirty="0">
                <a:latin typeface="Calibri"/>
                <a:cs typeface="Calibri"/>
              </a:rPr>
              <a:t>canales</a:t>
            </a:r>
            <a:r>
              <a:rPr lang="es-ES_tradnl" sz="1800" spc="45" noProof="0" dirty="0">
                <a:latin typeface="Calibri"/>
                <a:cs typeface="Calibri"/>
              </a:rPr>
              <a:t> </a:t>
            </a:r>
            <a:r>
              <a:rPr lang="es-ES_tradnl" sz="1800" noProof="0" dirty="0">
                <a:latin typeface="Calibri"/>
                <a:cs typeface="Calibri"/>
              </a:rPr>
              <a:t>de</a:t>
            </a:r>
            <a:r>
              <a:rPr lang="es-ES_tradnl" sz="1800" spc="35" noProof="0" dirty="0">
                <a:latin typeface="Calibri"/>
                <a:cs typeface="Calibri"/>
              </a:rPr>
              <a:t> </a:t>
            </a:r>
            <a:r>
              <a:rPr lang="es-ES_tradnl" sz="1800" spc="-10" noProof="0" dirty="0">
                <a:latin typeface="Calibri"/>
                <a:cs typeface="Calibri"/>
              </a:rPr>
              <a:t>atención,</a:t>
            </a:r>
            <a:r>
              <a:rPr lang="es-ES_tradnl" sz="1800" spc="30" noProof="0" dirty="0">
                <a:latin typeface="Calibri"/>
                <a:cs typeface="Calibri"/>
              </a:rPr>
              <a:t> </a:t>
            </a:r>
            <a:r>
              <a:rPr lang="es-ES_tradnl" sz="1800" spc="-15" noProof="0" dirty="0">
                <a:latin typeface="Calibri"/>
                <a:cs typeface="Calibri"/>
              </a:rPr>
              <a:t>durante</a:t>
            </a:r>
            <a:r>
              <a:rPr lang="es-ES_tradnl" sz="1800" spc="40" noProof="0" dirty="0">
                <a:latin typeface="Calibri"/>
                <a:cs typeface="Calibri"/>
              </a:rPr>
              <a:t> </a:t>
            </a:r>
            <a:r>
              <a:rPr lang="es-ES_tradnl" sz="1800" noProof="0" dirty="0">
                <a:latin typeface="Calibri"/>
                <a:cs typeface="Calibri"/>
              </a:rPr>
              <a:t>el</a:t>
            </a:r>
            <a:r>
              <a:rPr lang="es-ES_tradnl" sz="1800" spc="30" noProof="0" dirty="0">
                <a:latin typeface="Calibri"/>
                <a:cs typeface="Calibri"/>
              </a:rPr>
              <a:t> </a:t>
            </a:r>
            <a:r>
              <a:rPr lang="es-ES_tradnl" sz="1800" spc="-5" dirty="0">
                <a:latin typeface="Calibri"/>
                <a:cs typeface="Calibri"/>
              </a:rPr>
              <a:t>PRIMER</a:t>
            </a:r>
            <a:r>
              <a:rPr lang="es-ES_tradnl" spc="-5" noProof="0" dirty="0">
                <a:latin typeface="Calibri"/>
                <a:cs typeface="Calibri"/>
              </a:rPr>
              <a:t> </a:t>
            </a:r>
            <a:r>
              <a:rPr lang="es-ES_tradnl" spc="-10" noProof="0" dirty="0">
                <a:latin typeface="Calibri"/>
                <a:cs typeface="Calibri"/>
              </a:rPr>
              <a:t>Tri</a:t>
            </a:r>
            <a:r>
              <a:rPr lang="es-ES_tradnl" sz="1800" spc="-10" noProof="0" dirty="0">
                <a:latin typeface="Calibri"/>
                <a:cs typeface="Calibri"/>
              </a:rPr>
              <a:t>mestre</a:t>
            </a:r>
            <a:r>
              <a:rPr lang="es-ES_tradnl" sz="1800" spc="40" noProof="0" dirty="0">
                <a:latin typeface="Calibri"/>
                <a:cs typeface="Calibri"/>
              </a:rPr>
              <a:t> </a:t>
            </a:r>
            <a:r>
              <a:rPr lang="es-ES_tradnl" sz="1800" noProof="0" dirty="0">
                <a:latin typeface="Calibri"/>
                <a:cs typeface="Calibri"/>
              </a:rPr>
              <a:t>del</a:t>
            </a:r>
            <a:r>
              <a:rPr lang="es-ES_tradnl" sz="1800" spc="25" noProof="0" dirty="0">
                <a:latin typeface="Calibri"/>
                <a:cs typeface="Calibri"/>
              </a:rPr>
              <a:t> </a:t>
            </a:r>
            <a:r>
              <a:rPr lang="es-ES_tradnl" sz="1800" noProof="0" dirty="0">
                <a:latin typeface="Calibri"/>
                <a:cs typeface="Calibri"/>
              </a:rPr>
              <a:t>año</a:t>
            </a:r>
            <a:r>
              <a:rPr lang="es-ES_tradnl" sz="1800" spc="40" noProof="0" dirty="0">
                <a:latin typeface="Calibri"/>
                <a:cs typeface="Calibri"/>
              </a:rPr>
              <a:t> </a:t>
            </a:r>
            <a:r>
              <a:rPr lang="es-ES_tradnl" sz="1800" spc="-5" noProof="0" dirty="0">
                <a:latin typeface="Calibri"/>
                <a:cs typeface="Calibri"/>
              </a:rPr>
              <a:t>202</a:t>
            </a:r>
            <a:r>
              <a:rPr lang="es-ES_tradnl" sz="1800" spc="-5" dirty="0">
                <a:latin typeface="Calibri"/>
                <a:cs typeface="Calibri"/>
              </a:rPr>
              <a:t>6</a:t>
            </a:r>
            <a:r>
              <a:rPr lang="es-ES_tradnl" sz="1800" spc="-5" noProof="0" dirty="0">
                <a:latin typeface="Calibri"/>
                <a:cs typeface="Calibri"/>
              </a:rPr>
              <a:t>, </a:t>
            </a:r>
            <a:r>
              <a:rPr lang="es-ES_tradnl" sz="1800" spc="-390" noProof="0" dirty="0">
                <a:latin typeface="Calibri"/>
                <a:cs typeface="Calibri"/>
              </a:rPr>
              <a:t> </a:t>
            </a:r>
            <a:r>
              <a:rPr lang="es-ES_tradnl" sz="1800" noProof="0" dirty="0">
                <a:latin typeface="Calibri"/>
                <a:cs typeface="Calibri"/>
              </a:rPr>
              <a:t>se </a:t>
            </a:r>
            <a:r>
              <a:rPr lang="es-ES_tradnl" sz="1800" spc="-10" noProof="0" dirty="0">
                <a:latin typeface="Calibri"/>
                <a:cs typeface="Calibri"/>
              </a:rPr>
              <a:t>recibieron</a:t>
            </a:r>
            <a:r>
              <a:rPr lang="es-ES_tradnl" sz="1800" spc="45" noProof="0" dirty="0">
                <a:latin typeface="Calibri"/>
                <a:cs typeface="Calibri"/>
              </a:rPr>
              <a:t> </a:t>
            </a:r>
            <a:r>
              <a:rPr lang="es-ES_tradnl" b="1" spc="-5" noProof="0" dirty="0">
                <a:latin typeface="Calibri"/>
                <a:cs typeface="Calibri"/>
              </a:rPr>
              <a:t>188</a:t>
            </a:r>
            <a:r>
              <a:rPr lang="es-ES_tradnl" sz="1800" b="1" spc="10" noProof="0" dirty="0">
                <a:latin typeface="Calibri"/>
                <a:cs typeface="Calibri"/>
              </a:rPr>
              <a:t> </a:t>
            </a:r>
            <a:r>
              <a:rPr lang="es-ES_tradnl" sz="1800" spc="-10" noProof="0" dirty="0">
                <a:latin typeface="Calibri"/>
                <a:cs typeface="Calibri"/>
              </a:rPr>
              <a:t>PQRS.</a:t>
            </a:r>
            <a:endParaRPr lang="es-ES_tradnl" sz="1800" noProof="0" dirty="0">
              <a:latin typeface="Calibri"/>
              <a:cs typeface="Calibri"/>
            </a:endParaRPr>
          </a:p>
          <a:p>
            <a:pPr marL="3072765">
              <a:lnSpc>
                <a:spcPct val="100000"/>
              </a:lnSpc>
              <a:spcBef>
                <a:spcPts val="375"/>
              </a:spcBef>
            </a:pPr>
            <a:r>
              <a:rPr lang="es-ES_tradnl" sz="1400" b="1" noProof="0" dirty="0">
                <a:solidFill>
                  <a:srgbClr val="FFFFFF"/>
                </a:solidFill>
                <a:latin typeface="Calibri"/>
                <a:cs typeface="Calibri"/>
              </a:rPr>
              <a:t>Julio</a:t>
            </a:r>
            <a:endParaRPr lang="es-ES_tradnl" sz="1400" noProof="0" dirty="0">
              <a:latin typeface="Calibri"/>
              <a:cs typeface="Calibri"/>
            </a:endParaRPr>
          </a:p>
        </p:txBody>
      </p:sp>
      <p:sp>
        <p:nvSpPr>
          <p:cNvPr id="16" name="object 16"/>
          <p:cNvSpPr txBox="1"/>
          <p:nvPr/>
        </p:nvSpPr>
        <p:spPr>
          <a:xfrm>
            <a:off x="3529329" y="1985899"/>
            <a:ext cx="205740" cy="239395"/>
          </a:xfrm>
          <a:prstGeom prst="rect">
            <a:avLst/>
          </a:prstGeom>
        </p:spPr>
        <p:txBody>
          <a:bodyPr vert="horz" wrap="square" lIns="0" tIns="13335" rIns="0" bIns="0" rtlCol="0">
            <a:spAutoFit/>
          </a:bodyPr>
          <a:lstStyle/>
          <a:p>
            <a:pPr marL="12700">
              <a:lnSpc>
                <a:spcPct val="100000"/>
              </a:lnSpc>
              <a:spcBef>
                <a:spcPts val="105"/>
              </a:spcBef>
            </a:pPr>
            <a:r>
              <a:rPr lang="es-ES_tradnl" sz="1400" b="1" spc="-5" noProof="0" dirty="0">
                <a:solidFill>
                  <a:srgbClr val="FFFFFF"/>
                </a:solidFill>
                <a:latin typeface="Calibri"/>
                <a:cs typeface="Calibri"/>
              </a:rPr>
              <a:t>64</a:t>
            </a:r>
            <a:endParaRPr lang="es-ES_tradnl" sz="1400" noProof="0" dirty="0">
              <a:latin typeface="Calibri"/>
              <a:cs typeface="Calibri"/>
            </a:endParaRPr>
          </a:p>
        </p:txBody>
      </p:sp>
      <p:sp>
        <p:nvSpPr>
          <p:cNvPr id="20" name="object 20"/>
          <p:cNvSpPr txBox="1"/>
          <p:nvPr/>
        </p:nvSpPr>
        <p:spPr>
          <a:xfrm>
            <a:off x="4007865" y="2550642"/>
            <a:ext cx="539115" cy="568325"/>
          </a:xfrm>
          <a:prstGeom prst="rect">
            <a:avLst/>
          </a:prstGeom>
        </p:spPr>
        <p:txBody>
          <a:bodyPr vert="horz" wrap="square" lIns="0" tIns="12700" rIns="0" bIns="0" rtlCol="0">
            <a:spAutoFit/>
          </a:bodyPr>
          <a:lstStyle/>
          <a:p>
            <a:pPr marL="198120" marR="5080" indent="-186055">
              <a:lnSpc>
                <a:spcPct val="127099"/>
              </a:lnSpc>
              <a:spcBef>
                <a:spcPts val="100"/>
              </a:spcBef>
            </a:pPr>
            <a:r>
              <a:rPr lang="es-ES_tradnl" sz="1400" b="1" noProof="0" dirty="0">
                <a:solidFill>
                  <a:srgbClr val="FFFFFF"/>
                </a:solidFill>
                <a:latin typeface="Calibri"/>
                <a:cs typeface="Calibri"/>
              </a:rPr>
              <a:t>A</a:t>
            </a:r>
            <a:r>
              <a:rPr lang="es-ES_tradnl" sz="1400" b="1" spc="-20" noProof="0" dirty="0">
                <a:solidFill>
                  <a:srgbClr val="FFFFFF"/>
                </a:solidFill>
                <a:latin typeface="Calibri"/>
                <a:cs typeface="Calibri"/>
              </a:rPr>
              <a:t>g</a:t>
            </a:r>
            <a:r>
              <a:rPr lang="es-ES_tradnl" sz="1400" b="1" noProof="0" dirty="0">
                <a:solidFill>
                  <a:srgbClr val="FFFFFF"/>
                </a:solidFill>
                <a:latin typeface="Calibri"/>
                <a:cs typeface="Calibri"/>
              </a:rPr>
              <a:t>o</a:t>
            </a:r>
            <a:r>
              <a:rPr lang="es-ES_tradnl" sz="1400" b="1" spc="-10" noProof="0" dirty="0">
                <a:solidFill>
                  <a:srgbClr val="FFFFFF"/>
                </a:solidFill>
                <a:latin typeface="Calibri"/>
                <a:cs typeface="Calibri"/>
              </a:rPr>
              <a:t>st</a:t>
            </a:r>
            <a:r>
              <a:rPr lang="es-ES_tradnl" sz="1400" b="1" noProof="0" dirty="0">
                <a:solidFill>
                  <a:srgbClr val="FFFFFF"/>
                </a:solidFill>
                <a:latin typeface="Calibri"/>
                <a:cs typeface="Calibri"/>
              </a:rPr>
              <a:t>o  </a:t>
            </a:r>
            <a:r>
              <a:rPr lang="es-ES_tradnl" sz="1400" b="1" spc="-5" noProof="0" dirty="0">
                <a:solidFill>
                  <a:srgbClr val="FFFFFF"/>
                </a:solidFill>
                <a:latin typeface="Calibri"/>
                <a:cs typeface="Calibri"/>
              </a:rPr>
              <a:t>68</a:t>
            </a:r>
            <a:endParaRPr lang="es-ES_tradnl" sz="1400" noProof="0" dirty="0">
              <a:latin typeface="Calibri"/>
              <a:cs typeface="Calibri"/>
            </a:endParaRPr>
          </a:p>
        </p:txBody>
      </p:sp>
      <p:sp>
        <p:nvSpPr>
          <p:cNvPr id="24" name="object 24"/>
          <p:cNvSpPr txBox="1"/>
          <p:nvPr/>
        </p:nvSpPr>
        <p:spPr>
          <a:xfrm>
            <a:off x="4301490" y="3647313"/>
            <a:ext cx="884555" cy="239395"/>
          </a:xfrm>
          <a:prstGeom prst="rect">
            <a:avLst/>
          </a:prstGeom>
        </p:spPr>
        <p:txBody>
          <a:bodyPr vert="horz" wrap="square" lIns="0" tIns="12700" rIns="0" bIns="0" rtlCol="0">
            <a:spAutoFit/>
          </a:bodyPr>
          <a:lstStyle/>
          <a:p>
            <a:pPr marL="12700">
              <a:lnSpc>
                <a:spcPct val="100000"/>
              </a:lnSpc>
              <a:spcBef>
                <a:spcPts val="100"/>
              </a:spcBef>
            </a:pPr>
            <a:r>
              <a:rPr lang="es-ES_tradnl" sz="1400" b="1" spc="-5" noProof="0" dirty="0">
                <a:solidFill>
                  <a:srgbClr val="FFFFFF"/>
                </a:solidFill>
                <a:latin typeface="Calibri"/>
                <a:cs typeface="Calibri"/>
              </a:rPr>
              <a:t>Septiembre</a:t>
            </a:r>
            <a:endParaRPr lang="es-ES_tradnl" sz="1400" noProof="0" dirty="0">
              <a:latin typeface="Calibri"/>
              <a:cs typeface="Calibri"/>
            </a:endParaRPr>
          </a:p>
        </p:txBody>
      </p:sp>
      <p:sp>
        <p:nvSpPr>
          <p:cNvPr id="25" name="object 25"/>
          <p:cNvSpPr txBox="1"/>
          <p:nvPr/>
        </p:nvSpPr>
        <p:spPr>
          <a:xfrm>
            <a:off x="4639817" y="3918584"/>
            <a:ext cx="205740" cy="239395"/>
          </a:xfrm>
          <a:prstGeom prst="rect">
            <a:avLst/>
          </a:prstGeom>
        </p:spPr>
        <p:txBody>
          <a:bodyPr vert="horz" wrap="square" lIns="0" tIns="12700" rIns="0" bIns="0" rtlCol="0">
            <a:spAutoFit/>
          </a:bodyPr>
          <a:lstStyle/>
          <a:p>
            <a:pPr marL="12700">
              <a:lnSpc>
                <a:spcPct val="100000"/>
              </a:lnSpc>
              <a:spcBef>
                <a:spcPts val="100"/>
              </a:spcBef>
            </a:pPr>
            <a:r>
              <a:rPr lang="es-ES_tradnl" sz="1400" b="1" spc="-5" noProof="0" dirty="0">
                <a:solidFill>
                  <a:srgbClr val="FFFFFF"/>
                </a:solidFill>
                <a:latin typeface="Calibri"/>
                <a:cs typeface="Calibri"/>
              </a:rPr>
              <a:t>51</a:t>
            </a:r>
            <a:endParaRPr lang="es-ES_tradnl" sz="1400" noProof="0" dirty="0">
              <a:latin typeface="Calibri"/>
              <a:cs typeface="Calibri"/>
            </a:endParaRPr>
          </a:p>
        </p:txBody>
      </p:sp>
      <p:sp>
        <p:nvSpPr>
          <p:cNvPr id="29" name="object 29"/>
          <p:cNvSpPr txBox="1"/>
          <p:nvPr/>
        </p:nvSpPr>
        <p:spPr>
          <a:xfrm>
            <a:off x="4289297" y="4704943"/>
            <a:ext cx="628015" cy="568325"/>
          </a:xfrm>
          <a:prstGeom prst="rect">
            <a:avLst/>
          </a:prstGeom>
        </p:spPr>
        <p:txBody>
          <a:bodyPr vert="horz" wrap="square" lIns="0" tIns="12700" rIns="0" bIns="0" rtlCol="0">
            <a:spAutoFit/>
          </a:bodyPr>
          <a:lstStyle/>
          <a:p>
            <a:pPr marL="241300" marR="5080" indent="-228600">
              <a:lnSpc>
                <a:spcPct val="127099"/>
              </a:lnSpc>
              <a:spcBef>
                <a:spcPts val="100"/>
              </a:spcBef>
            </a:pPr>
            <a:r>
              <a:rPr lang="es-ES_tradnl" sz="1400" b="1" spc="-5" noProof="0" dirty="0">
                <a:solidFill>
                  <a:srgbClr val="FFFFFF"/>
                </a:solidFill>
                <a:latin typeface="Calibri"/>
                <a:cs typeface="Calibri"/>
              </a:rPr>
              <a:t>Oc</a:t>
            </a:r>
            <a:r>
              <a:rPr lang="es-ES_tradnl" sz="1400" b="1" noProof="0" dirty="0">
                <a:solidFill>
                  <a:srgbClr val="FFFFFF"/>
                </a:solidFill>
                <a:latin typeface="Calibri"/>
                <a:cs typeface="Calibri"/>
              </a:rPr>
              <a:t>tubre  </a:t>
            </a:r>
            <a:r>
              <a:rPr lang="es-ES_tradnl" sz="1400" b="1" spc="-5" noProof="0" dirty="0">
                <a:solidFill>
                  <a:srgbClr val="FFFFFF"/>
                </a:solidFill>
                <a:latin typeface="Calibri"/>
                <a:cs typeface="Calibri"/>
              </a:rPr>
              <a:t>60</a:t>
            </a:r>
            <a:endParaRPr lang="es-ES_tradnl" sz="1400" noProof="0" dirty="0">
              <a:latin typeface="Calibri"/>
              <a:cs typeface="Calibri"/>
            </a:endParaRPr>
          </a:p>
        </p:txBody>
      </p:sp>
      <p:sp>
        <p:nvSpPr>
          <p:cNvPr id="39" name="object 39"/>
          <p:cNvSpPr txBox="1"/>
          <p:nvPr/>
        </p:nvSpPr>
        <p:spPr>
          <a:xfrm>
            <a:off x="8371078" y="3948836"/>
            <a:ext cx="802005" cy="1090930"/>
          </a:xfrm>
          <a:prstGeom prst="rect">
            <a:avLst/>
          </a:prstGeom>
        </p:spPr>
        <p:txBody>
          <a:bodyPr vert="horz" wrap="square" lIns="0" tIns="78105" rIns="0" bIns="0" rtlCol="0">
            <a:spAutoFit/>
          </a:bodyPr>
          <a:lstStyle/>
          <a:p>
            <a:pPr marL="1905" algn="ctr">
              <a:lnSpc>
                <a:spcPct val="100000"/>
              </a:lnSpc>
              <a:spcBef>
                <a:spcPts val="615"/>
              </a:spcBef>
            </a:pPr>
            <a:r>
              <a:rPr lang="es-ES_tradnl" sz="1600" spc="-10" noProof="0" dirty="0">
                <a:solidFill>
                  <a:srgbClr val="FFFFFF"/>
                </a:solidFill>
                <a:latin typeface="Calibri"/>
                <a:cs typeface="Calibri"/>
              </a:rPr>
              <a:t>301</a:t>
            </a:r>
            <a:endParaRPr lang="es-ES_tradnl" sz="1600" noProof="0" dirty="0">
              <a:latin typeface="Calibri"/>
              <a:cs typeface="Calibri"/>
            </a:endParaRPr>
          </a:p>
          <a:p>
            <a:pPr marL="12700" marR="5080" algn="ctr">
              <a:lnSpc>
                <a:spcPct val="91600"/>
              </a:lnSpc>
              <a:spcBef>
                <a:spcPts val="680"/>
              </a:spcBef>
            </a:pPr>
            <a:r>
              <a:rPr lang="es-ES_tradnl" sz="1600" spc="-35" noProof="0" dirty="0">
                <a:solidFill>
                  <a:srgbClr val="FFFFFF"/>
                </a:solidFill>
                <a:latin typeface="Calibri"/>
                <a:cs typeface="Calibri"/>
              </a:rPr>
              <a:t>R</a:t>
            </a:r>
            <a:r>
              <a:rPr lang="es-ES_tradnl" sz="1600" spc="-5" noProof="0" dirty="0">
                <a:solidFill>
                  <a:srgbClr val="FFFFFF"/>
                </a:solidFill>
                <a:latin typeface="Calibri"/>
                <a:cs typeface="Calibri"/>
              </a:rPr>
              <a:t>e</a:t>
            </a:r>
            <a:r>
              <a:rPr lang="es-ES_tradnl" sz="1600" spc="-15" noProof="0" dirty="0">
                <a:solidFill>
                  <a:srgbClr val="FFFFFF"/>
                </a:solidFill>
                <a:latin typeface="Calibri"/>
                <a:cs typeface="Calibri"/>
              </a:rPr>
              <a:t>c</a:t>
            </a:r>
            <a:r>
              <a:rPr lang="es-ES_tradnl" sz="1600" spc="-5" noProof="0" dirty="0">
                <a:solidFill>
                  <a:srgbClr val="FFFFFF"/>
                </a:solidFill>
                <a:latin typeface="Calibri"/>
                <a:cs typeface="Calibri"/>
              </a:rPr>
              <a:t>i</a:t>
            </a:r>
            <a:r>
              <a:rPr lang="es-ES_tradnl" sz="1600" spc="-10" noProof="0" dirty="0">
                <a:solidFill>
                  <a:srgbClr val="FFFFFF"/>
                </a:solidFill>
                <a:latin typeface="Calibri"/>
                <a:cs typeface="Calibri"/>
              </a:rPr>
              <a:t>b</a:t>
            </a:r>
            <a:r>
              <a:rPr lang="es-ES_tradnl" sz="1600" spc="-5" noProof="0" dirty="0">
                <a:solidFill>
                  <a:srgbClr val="FFFFFF"/>
                </a:solidFill>
                <a:latin typeface="Calibri"/>
                <a:cs typeface="Calibri"/>
              </a:rPr>
              <a:t>i</a:t>
            </a:r>
            <a:r>
              <a:rPr lang="es-ES_tradnl" sz="1600" spc="-10" noProof="0" dirty="0">
                <a:solidFill>
                  <a:srgbClr val="FFFFFF"/>
                </a:solidFill>
                <a:latin typeface="Calibri"/>
                <a:cs typeface="Calibri"/>
              </a:rPr>
              <a:t>d</a:t>
            </a:r>
            <a:r>
              <a:rPr lang="es-ES_tradnl" sz="1600" spc="-5" noProof="0" dirty="0">
                <a:solidFill>
                  <a:srgbClr val="FFFFFF"/>
                </a:solidFill>
                <a:latin typeface="Calibri"/>
                <a:cs typeface="Calibri"/>
              </a:rPr>
              <a:t>as  en el </a:t>
            </a:r>
            <a:r>
              <a:rPr lang="es-ES_tradnl" sz="1600" noProof="0" dirty="0">
                <a:solidFill>
                  <a:srgbClr val="FFFFFF"/>
                </a:solidFill>
                <a:latin typeface="Calibri"/>
                <a:cs typeface="Calibri"/>
              </a:rPr>
              <a:t> </a:t>
            </a:r>
            <a:r>
              <a:rPr lang="es-ES_tradnl" sz="1600" spc="-10" noProof="0" dirty="0">
                <a:solidFill>
                  <a:srgbClr val="FFFFFF"/>
                </a:solidFill>
                <a:latin typeface="Calibri"/>
                <a:cs typeface="Calibri"/>
              </a:rPr>
              <a:t>semestre</a:t>
            </a:r>
            <a:endParaRPr lang="es-ES_tradnl" sz="1600" noProof="0" dirty="0">
              <a:latin typeface="Calibri"/>
              <a:cs typeface="Calibri"/>
            </a:endParaRPr>
          </a:p>
        </p:txBody>
      </p:sp>
      <p:sp>
        <p:nvSpPr>
          <p:cNvPr id="42" name="object 42"/>
          <p:cNvSpPr txBox="1"/>
          <p:nvPr/>
        </p:nvSpPr>
        <p:spPr>
          <a:xfrm>
            <a:off x="6667245" y="2589021"/>
            <a:ext cx="1212215" cy="816610"/>
          </a:xfrm>
          <a:prstGeom prst="rect">
            <a:avLst/>
          </a:prstGeom>
        </p:spPr>
        <p:txBody>
          <a:bodyPr vert="horz" wrap="square" lIns="0" tIns="74930" rIns="0" bIns="0" rtlCol="0">
            <a:spAutoFit/>
          </a:bodyPr>
          <a:lstStyle/>
          <a:p>
            <a:pPr marL="635" algn="ctr">
              <a:lnSpc>
                <a:spcPct val="100000"/>
              </a:lnSpc>
              <a:spcBef>
                <a:spcPts val="590"/>
              </a:spcBef>
            </a:pPr>
            <a:r>
              <a:rPr lang="es-ES_tradnl" sz="1500" noProof="0" dirty="0">
                <a:solidFill>
                  <a:srgbClr val="FFFFFF"/>
                </a:solidFill>
                <a:latin typeface="Calibri"/>
                <a:cs typeface="Calibri"/>
              </a:rPr>
              <a:t>7</a:t>
            </a:r>
            <a:endParaRPr lang="es-ES_tradnl" sz="1500" noProof="0" dirty="0">
              <a:latin typeface="Calibri"/>
              <a:cs typeface="Calibri"/>
            </a:endParaRPr>
          </a:p>
          <a:p>
            <a:pPr marL="12700" marR="5080" algn="ctr">
              <a:lnSpc>
                <a:spcPts val="1639"/>
              </a:lnSpc>
              <a:spcBef>
                <a:spcPts val="680"/>
              </a:spcBef>
            </a:pPr>
            <a:r>
              <a:rPr lang="es-ES_tradnl" sz="1500" spc="-5" noProof="0" dirty="0">
                <a:solidFill>
                  <a:srgbClr val="FFFFFF"/>
                </a:solidFill>
                <a:latin typeface="Calibri"/>
                <a:cs typeface="Calibri"/>
              </a:rPr>
              <a:t>Peticiones </a:t>
            </a:r>
            <a:r>
              <a:rPr lang="es-ES_tradnl" sz="1500" noProof="0" dirty="0">
                <a:solidFill>
                  <a:srgbClr val="FFFFFF"/>
                </a:solidFill>
                <a:latin typeface="Calibri"/>
                <a:cs typeface="Calibri"/>
              </a:rPr>
              <a:t>de </a:t>
            </a:r>
            <a:r>
              <a:rPr lang="es-ES_tradnl" sz="1500" spc="5" noProof="0" dirty="0">
                <a:solidFill>
                  <a:srgbClr val="FFFFFF"/>
                </a:solidFill>
                <a:latin typeface="Calibri"/>
                <a:cs typeface="Calibri"/>
              </a:rPr>
              <a:t> </a:t>
            </a:r>
            <a:r>
              <a:rPr lang="es-ES_tradnl" sz="1500" noProof="0" dirty="0">
                <a:solidFill>
                  <a:srgbClr val="FFFFFF"/>
                </a:solidFill>
                <a:latin typeface="Calibri"/>
                <a:cs typeface="Calibri"/>
              </a:rPr>
              <a:t>I</a:t>
            </a:r>
            <a:r>
              <a:rPr lang="es-ES_tradnl" sz="1500" spc="-10" noProof="0" dirty="0">
                <a:solidFill>
                  <a:srgbClr val="FFFFFF"/>
                </a:solidFill>
                <a:latin typeface="Calibri"/>
                <a:cs typeface="Calibri"/>
              </a:rPr>
              <a:t>n</a:t>
            </a:r>
            <a:r>
              <a:rPr lang="es-ES_tradnl" sz="1500" spc="-15" noProof="0" dirty="0">
                <a:solidFill>
                  <a:srgbClr val="FFFFFF"/>
                </a:solidFill>
                <a:latin typeface="Calibri"/>
                <a:cs typeface="Calibri"/>
              </a:rPr>
              <a:t>t</a:t>
            </a:r>
            <a:r>
              <a:rPr lang="es-ES_tradnl" sz="1500" noProof="0" dirty="0">
                <a:solidFill>
                  <a:srgbClr val="FFFFFF"/>
                </a:solidFill>
                <a:latin typeface="Calibri"/>
                <a:cs typeface="Calibri"/>
              </a:rPr>
              <a:t>e</a:t>
            </a:r>
            <a:r>
              <a:rPr lang="es-ES_tradnl" sz="1500" spc="-25" noProof="0" dirty="0">
                <a:solidFill>
                  <a:srgbClr val="FFFFFF"/>
                </a:solidFill>
                <a:latin typeface="Calibri"/>
                <a:cs typeface="Calibri"/>
              </a:rPr>
              <a:t>r</a:t>
            </a:r>
            <a:r>
              <a:rPr lang="es-ES_tradnl" sz="1500" noProof="0" dirty="0">
                <a:solidFill>
                  <a:srgbClr val="FFFFFF"/>
                </a:solidFill>
                <a:latin typeface="Calibri"/>
                <a:cs typeface="Calibri"/>
              </a:rPr>
              <a:t>és</a:t>
            </a:r>
            <a:r>
              <a:rPr lang="es-ES_tradnl" sz="1500" spc="-20" noProof="0" dirty="0">
                <a:solidFill>
                  <a:srgbClr val="FFFFFF"/>
                </a:solidFill>
                <a:latin typeface="Calibri"/>
                <a:cs typeface="Calibri"/>
              </a:rPr>
              <a:t> </a:t>
            </a:r>
            <a:r>
              <a:rPr lang="es-ES_tradnl" sz="1500" noProof="0" dirty="0">
                <a:solidFill>
                  <a:srgbClr val="FFFFFF"/>
                </a:solidFill>
                <a:latin typeface="Calibri"/>
                <a:cs typeface="Calibri"/>
              </a:rPr>
              <a:t>Gene</a:t>
            </a:r>
            <a:r>
              <a:rPr lang="es-ES_tradnl" sz="1500" spc="-35" noProof="0" dirty="0">
                <a:solidFill>
                  <a:srgbClr val="FFFFFF"/>
                </a:solidFill>
                <a:latin typeface="Calibri"/>
                <a:cs typeface="Calibri"/>
              </a:rPr>
              <a:t>r</a:t>
            </a:r>
            <a:r>
              <a:rPr lang="es-ES_tradnl" sz="1500" noProof="0" dirty="0">
                <a:solidFill>
                  <a:srgbClr val="FFFFFF"/>
                </a:solidFill>
                <a:latin typeface="Calibri"/>
                <a:cs typeface="Calibri"/>
              </a:rPr>
              <a:t>al</a:t>
            </a:r>
            <a:endParaRPr lang="es-ES_tradnl" sz="1500" noProof="0" dirty="0">
              <a:latin typeface="Calibri"/>
              <a:cs typeface="Calibri"/>
            </a:endParaRPr>
          </a:p>
        </p:txBody>
      </p:sp>
      <p:sp>
        <p:nvSpPr>
          <p:cNvPr id="43" name="object 43"/>
          <p:cNvSpPr txBox="1"/>
          <p:nvPr/>
        </p:nvSpPr>
        <p:spPr>
          <a:xfrm>
            <a:off x="8246491" y="1863089"/>
            <a:ext cx="1054100" cy="1025525"/>
          </a:xfrm>
          <a:prstGeom prst="rect">
            <a:avLst/>
          </a:prstGeom>
        </p:spPr>
        <p:txBody>
          <a:bodyPr vert="horz" wrap="square" lIns="0" tIns="74930" rIns="0" bIns="0" rtlCol="0">
            <a:spAutoFit/>
          </a:bodyPr>
          <a:lstStyle/>
          <a:p>
            <a:pPr algn="ctr">
              <a:lnSpc>
                <a:spcPct val="100000"/>
              </a:lnSpc>
              <a:spcBef>
                <a:spcPts val="590"/>
              </a:spcBef>
            </a:pPr>
            <a:r>
              <a:rPr lang="es-ES_tradnl" sz="1500" spc="-5" noProof="0" dirty="0">
                <a:solidFill>
                  <a:srgbClr val="FFFFFF"/>
                </a:solidFill>
                <a:latin typeface="Calibri"/>
                <a:cs typeface="Calibri"/>
              </a:rPr>
              <a:t>160</a:t>
            </a:r>
            <a:endParaRPr lang="es-ES_tradnl" sz="1500" noProof="0" dirty="0">
              <a:latin typeface="Calibri"/>
              <a:cs typeface="Calibri"/>
            </a:endParaRPr>
          </a:p>
          <a:p>
            <a:pPr marL="12065" marR="5080" algn="ctr">
              <a:lnSpc>
                <a:spcPts val="1639"/>
              </a:lnSpc>
              <a:spcBef>
                <a:spcPts val="680"/>
              </a:spcBef>
            </a:pPr>
            <a:r>
              <a:rPr lang="es-ES_tradnl" sz="1500" spc="-20" noProof="0" dirty="0">
                <a:solidFill>
                  <a:srgbClr val="FFFFFF"/>
                </a:solidFill>
                <a:latin typeface="Calibri"/>
                <a:cs typeface="Calibri"/>
              </a:rPr>
              <a:t>P</a:t>
            </a:r>
            <a:r>
              <a:rPr lang="es-ES_tradnl" sz="1500" spc="-15" noProof="0" dirty="0">
                <a:solidFill>
                  <a:srgbClr val="FFFFFF"/>
                </a:solidFill>
                <a:latin typeface="Calibri"/>
                <a:cs typeface="Calibri"/>
              </a:rPr>
              <a:t>e</a:t>
            </a:r>
            <a:r>
              <a:rPr lang="es-ES_tradnl" sz="1500" noProof="0" dirty="0">
                <a:solidFill>
                  <a:srgbClr val="FFFFFF"/>
                </a:solidFill>
                <a:latin typeface="Calibri"/>
                <a:cs typeface="Calibri"/>
              </a:rPr>
              <a:t>ticiones</a:t>
            </a:r>
            <a:r>
              <a:rPr lang="es-ES_tradnl" sz="1500" spc="-20" noProof="0" dirty="0">
                <a:solidFill>
                  <a:srgbClr val="FFFFFF"/>
                </a:solidFill>
                <a:latin typeface="Calibri"/>
                <a:cs typeface="Calibri"/>
              </a:rPr>
              <a:t> </a:t>
            </a:r>
            <a:r>
              <a:rPr lang="es-ES_tradnl" sz="1500" noProof="0" dirty="0">
                <a:solidFill>
                  <a:srgbClr val="FFFFFF"/>
                </a:solidFill>
                <a:latin typeface="Calibri"/>
                <a:cs typeface="Calibri"/>
              </a:rPr>
              <a:t>de  </a:t>
            </a:r>
            <a:r>
              <a:rPr lang="es-ES_tradnl" sz="1500" spc="-10" noProof="0" dirty="0">
                <a:solidFill>
                  <a:srgbClr val="FFFFFF"/>
                </a:solidFill>
                <a:latin typeface="Calibri"/>
                <a:cs typeface="Calibri"/>
              </a:rPr>
              <a:t>Interés </a:t>
            </a:r>
            <a:r>
              <a:rPr lang="es-ES_tradnl" sz="1500" spc="-5" noProof="0" dirty="0">
                <a:solidFill>
                  <a:srgbClr val="FFFFFF"/>
                </a:solidFill>
                <a:latin typeface="Calibri"/>
                <a:cs typeface="Calibri"/>
              </a:rPr>
              <a:t> Particular</a:t>
            </a:r>
            <a:endParaRPr lang="es-ES_tradnl" sz="1500" noProof="0" dirty="0">
              <a:latin typeface="Calibri"/>
              <a:cs typeface="Calibri"/>
            </a:endParaRPr>
          </a:p>
        </p:txBody>
      </p:sp>
      <p:sp>
        <p:nvSpPr>
          <p:cNvPr id="44" name="object 44"/>
          <p:cNvSpPr txBox="1"/>
          <p:nvPr/>
        </p:nvSpPr>
        <p:spPr>
          <a:xfrm>
            <a:off x="9992994" y="2693415"/>
            <a:ext cx="560070" cy="608330"/>
          </a:xfrm>
          <a:prstGeom prst="rect">
            <a:avLst/>
          </a:prstGeom>
        </p:spPr>
        <p:txBody>
          <a:bodyPr vert="horz" wrap="square" lIns="0" tIns="75565" rIns="0" bIns="0" rtlCol="0">
            <a:spAutoFit/>
          </a:bodyPr>
          <a:lstStyle/>
          <a:p>
            <a:pPr marL="635" algn="ctr">
              <a:lnSpc>
                <a:spcPct val="100000"/>
              </a:lnSpc>
              <a:spcBef>
                <a:spcPts val="595"/>
              </a:spcBef>
            </a:pPr>
            <a:r>
              <a:rPr lang="es-ES_tradnl" sz="1500" noProof="0" dirty="0">
                <a:solidFill>
                  <a:srgbClr val="FFFFFF"/>
                </a:solidFill>
                <a:latin typeface="Calibri"/>
                <a:cs typeface="Calibri"/>
              </a:rPr>
              <a:t>3</a:t>
            </a:r>
            <a:endParaRPr lang="es-ES_tradnl" sz="1500" noProof="0" dirty="0">
              <a:latin typeface="Calibri"/>
              <a:cs typeface="Calibri"/>
            </a:endParaRPr>
          </a:p>
          <a:p>
            <a:pPr algn="ctr">
              <a:lnSpc>
                <a:spcPct val="100000"/>
              </a:lnSpc>
              <a:spcBef>
                <a:spcPts val="490"/>
              </a:spcBef>
            </a:pPr>
            <a:r>
              <a:rPr lang="es-ES_tradnl" sz="1500" noProof="0" dirty="0">
                <a:solidFill>
                  <a:srgbClr val="FFFFFF"/>
                </a:solidFill>
                <a:latin typeface="Calibri"/>
                <a:cs typeface="Calibri"/>
              </a:rPr>
              <a:t>Quejas</a:t>
            </a:r>
            <a:endParaRPr lang="es-ES_tradnl" sz="1500" noProof="0" dirty="0">
              <a:latin typeface="Calibri"/>
              <a:cs typeface="Calibri"/>
            </a:endParaRPr>
          </a:p>
        </p:txBody>
      </p:sp>
      <p:sp>
        <p:nvSpPr>
          <p:cNvPr id="45" name="object 45"/>
          <p:cNvSpPr txBox="1"/>
          <p:nvPr/>
        </p:nvSpPr>
        <p:spPr>
          <a:xfrm>
            <a:off x="10666221" y="4193794"/>
            <a:ext cx="454659" cy="607695"/>
          </a:xfrm>
          <a:prstGeom prst="rect">
            <a:avLst/>
          </a:prstGeom>
        </p:spPr>
        <p:txBody>
          <a:bodyPr vert="horz" wrap="square" lIns="0" tIns="74930" rIns="0" bIns="0" rtlCol="0">
            <a:spAutoFit/>
          </a:bodyPr>
          <a:lstStyle/>
          <a:p>
            <a:pPr marL="2540" algn="ctr">
              <a:lnSpc>
                <a:spcPct val="100000"/>
              </a:lnSpc>
              <a:spcBef>
                <a:spcPts val="590"/>
              </a:spcBef>
            </a:pPr>
            <a:r>
              <a:rPr lang="es-ES_tradnl" sz="1500" noProof="0" dirty="0">
                <a:solidFill>
                  <a:srgbClr val="FFFFFF"/>
                </a:solidFill>
                <a:latin typeface="Calibri"/>
                <a:cs typeface="Calibri"/>
              </a:rPr>
              <a:t>8</a:t>
            </a:r>
            <a:endParaRPr lang="es-ES_tradnl" sz="1500" noProof="0" dirty="0">
              <a:latin typeface="Calibri"/>
              <a:cs typeface="Calibri"/>
            </a:endParaRPr>
          </a:p>
          <a:p>
            <a:pPr algn="ctr">
              <a:lnSpc>
                <a:spcPct val="100000"/>
              </a:lnSpc>
              <a:spcBef>
                <a:spcPts val="490"/>
              </a:spcBef>
            </a:pPr>
            <a:r>
              <a:rPr lang="es-ES_tradnl" sz="1500" spc="-10" noProof="0" dirty="0">
                <a:solidFill>
                  <a:srgbClr val="FFFFFF"/>
                </a:solidFill>
                <a:latin typeface="Calibri"/>
                <a:cs typeface="Calibri"/>
              </a:rPr>
              <a:t>Otros</a:t>
            </a:r>
            <a:endParaRPr lang="es-ES_tradnl" sz="1500" noProof="0" dirty="0">
              <a:latin typeface="Calibri"/>
              <a:cs typeface="Calibri"/>
            </a:endParaRPr>
          </a:p>
        </p:txBody>
      </p:sp>
      <p:graphicFrame>
        <p:nvGraphicFramePr>
          <p:cNvPr id="47" name="Diagrama 46">
            <a:extLst>
              <a:ext uri="{FF2B5EF4-FFF2-40B4-BE49-F238E27FC236}">
                <a16:creationId xmlns:a16="http://schemas.microsoft.com/office/drawing/2014/main" id="{41E33B8D-49B3-606E-BF6E-561A87379347}"/>
              </a:ext>
            </a:extLst>
          </p:cNvPr>
          <p:cNvGraphicFramePr/>
          <p:nvPr>
            <p:extLst>
              <p:ext uri="{D42A27DB-BD31-4B8C-83A1-F6EECF244321}">
                <p14:modId xmlns:p14="http://schemas.microsoft.com/office/powerpoint/2010/main" val="257819867"/>
              </p:ext>
            </p:extLst>
          </p:nvPr>
        </p:nvGraphicFramePr>
        <p:xfrm>
          <a:off x="228613" y="1905315"/>
          <a:ext cx="5746229" cy="33616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a 1">
            <a:extLst>
              <a:ext uri="{FF2B5EF4-FFF2-40B4-BE49-F238E27FC236}">
                <a16:creationId xmlns:a16="http://schemas.microsoft.com/office/drawing/2014/main" id="{BC644F32-71DB-967C-2D3B-2CA4A165BF9C}"/>
              </a:ext>
            </a:extLst>
          </p:cNvPr>
          <p:cNvGraphicFramePr/>
          <p:nvPr>
            <p:extLst>
              <p:ext uri="{D42A27DB-BD31-4B8C-83A1-F6EECF244321}">
                <p14:modId xmlns:p14="http://schemas.microsoft.com/office/powerpoint/2010/main" val="4160483791"/>
              </p:ext>
            </p:extLst>
          </p:nvPr>
        </p:nvGraphicFramePr>
        <p:xfrm>
          <a:off x="4746000" y="1709577"/>
          <a:ext cx="5113375" cy="375310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7392" y="449136"/>
            <a:ext cx="7045325" cy="360680"/>
          </a:xfrm>
          <a:prstGeom prst="rect">
            <a:avLst/>
          </a:prstGeom>
        </p:spPr>
        <p:txBody>
          <a:bodyPr vert="horz" wrap="square" lIns="0" tIns="12065" rIns="0" bIns="0" rtlCol="0">
            <a:spAutoFit/>
          </a:bodyPr>
          <a:lstStyle/>
          <a:p>
            <a:pPr marL="12700">
              <a:lnSpc>
                <a:spcPct val="100000"/>
              </a:lnSpc>
              <a:spcBef>
                <a:spcPts val="95"/>
              </a:spcBef>
            </a:pPr>
            <a:r>
              <a:rPr lang="es-ES_tradnl" sz="2200" spc="-70" noProof="0" dirty="0">
                <a:solidFill>
                  <a:srgbClr val="000000"/>
                </a:solidFill>
              </a:rPr>
              <a:t>PQRSD</a:t>
            </a:r>
            <a:r>
              <a:rPr lang="es-ES_tradnl" sz="2200" spc="-120" noProof="0" dirty="0">
                <a:solidFill>
                  <a:srgbClr val="000000"/>
                </a:solidFill>
              </a:rPr>
              <a:t> </a:t>
            </a:r>
            <a:r>
              <a:rPr lang="es-ES_tradnl" sz="2200" spc="-75" noProof="0" dirty="0">
                <a:solidFill>
                  <a:srgbClr val="000000"/>
                </a:solidFill>
              </a:rPr>
              <a:t>RE</a:t>
            </a:r>
            <a:r>
              <a:rPr lang="es-ES_tradnl" sz="2200" spc="-160" noProof="0" dirty="0">
                <a:solidFill>
                  <a:srgbClr val="000000"/>
                </a:solidFill>
              </a:rPr>
              <a:t>CI</a:t>
            </a:r>
            <a:r>
              <a:rPr lang="es-ES_tradnl" sz="2200" spc="-200" noProof="0" dirty="0">
                <a:solidFill>
                  <a:srgbClr val="000000"/>
                </a:solidFill>
              </a:rPr>
              <a:t>B</a:t>
            </a:r>
            <a:r>
              <a:rPr lang="es-ES_tradnl" sz="2200" spc="-185" noProof="0" dirty="0">
                <a:solidFill>
                  <a:srgbClr val="000000"/>
                </a:solidFill>
              </a:rPr>
              <a:t>ID</a:t>
            </a:r>
            <a:r>
              <a:rPr lang="es-ES_tradnl" sz="2200" spc="-220" noProof="0" dirty="0">
                <a:solidFill>
                  <a:srgbClr val="000000"/>
                </a:solidFill>
              </a:rPr>
              <a:t>A</a:t>
            </a:r>
            <a:r>
              <a:rPr lang="es-ES_tradnl" sz="2200" spc="-185" noProof="0" dirty="0">
                <a:solidFill>
                  <a:srgbClr val="000000"/>
                </a:solidFill>
              </a:rPr>
              <a:t>S</a:t>
            </a:r>
            <a:r>
              <a:rPr lang="es-ES_tradnl" sz="2200" spc="-110" noProof="0" dirty="0">
                <a:solidFill>
                  <a:srgbClr val="000000"/>
                </a:solidFill>
              </a:rPr>
              <a:t> </a:t>
            </a:r>
            <a:r>
              <a:rPr lang="es-ES_tradnl" sz="2200" spc="-55" noProof="0" dirty="0">
                <a:solidFill>
                  <a:srgbClr val="000000"/>
                </a:solidFill>
              </a:rPr>
              <a:t>POR</a:t>
            </a:r>
            <a:r>
              <a:rPr lang="es-ES_tradnl" sz="2200" spc="-130" noProof="0" dirty="0">
                <a:solidFill>
                  <a:srgbClr val="000000"/>
                </a:solidFill>
              </a:rPr>
              <a:t> </a:t>
            </a:r>
            <a:r>
              <a:rPr lang="es-ES_tradnl" sz="2200" spc="-75" noProof="0" dirty="0">
                <a:solidFill>
                  <a:srgbClr val="000000"/>
                </a:solidFill>
              </a:rPr>
              <a:t>CANALES</a:t>
            </a:r>
            <a:r>
              <a:rPr lang="es-ES_tradnl" sz="2200" spc="-120" noProof="0" dirty="0">
                <a:solidFill>
                  <a:srgbClr val="000000"/>
                </a:solidFill>
              </a:rPr>
              <a:t> </a:t>
            </a:r>
            <a:r>
              <a:rPr lang="es-ES_tradnl" sz="2200" spc="-25" noProof="0" dirty="0">
                <a:solidFill>
                  <a:srgbClr val="000000"/>
                </a:solidFill>
              </a:rPr>
              <a:t>DE</a:t>
            </a:r>
            <a:r>
              <a:rPr lang="es-ES_tradnl" sz="2200" spc="-140" noProof="0" dirty="0">
                <a:solidFill>
                  <a:srgbClr val="000000"/>
                </a:solidFill>
              </a:rPr>
              <a:t> </a:t>
            </a:r>
            <a:r>
              <a:rPr lang="es-ES_tradnl" sz="2200" spc="-125" noProof="0" dirty="0">
                <a:solidFill>
                  <a:srgbClr val="000000"/>
                </a:solidFill>
              </a:rPr>
              <a:t>ATENCI</a:t>
            </a:r>
            <a:r>
              <a:rPr lang="es-ES_tradnl" sz="2200" spc="-160" noProof="0" dirty="0">
                <a:solidFill>
                  <a:srgbClr val="000000"/>
                </a:solidFill>
              </a:rPr>
              <a:t>Ó</a:t>
            </a:r>
            <a:r>
              <a:rPr lang="es-ES_tradnl" sz="2200" spc="-85" noProof="0" dirty="0">
                <a:solidFill>
                  <a:srgbClr val="000000"/>
                </a:solidFill>
              </a:rPr>
              <a:t>N</a:t>
            </a:r>
            <a:endParaRPr lang="es-ES_tradnl" sz="2200" noProof="0" dirty="0"/>
          </a:p>
        </p:txBody>
      </p:sp>
      <p:sp>
        <p:nvSpPr>
          <p:cNvPr id="4" name="object 4"/>
          <p:cNvSpPr/>
          <p:nvPr/>
        </p:nvSpPr>
        <p:spPr>
          <a:xfrm>
            <a:off x="427392" y="862252"/>
            <a:ext cx="7176770" cy="52069"/>
          </a:xfrm>
          <a:custGeom>
            <a:avLst/>
            <a:gdLst/>
            <a:ahLst/>
            <a:cxnLst/>
            <a:rect l="l" t="t" r="r" b="b"/>
            <a:pathLst>
              <a:path w="7176770" h="52070">
                <a:moveTo>
                  <a:pt x="7176516" y="0"/>
                </a:moveTo>
                <a:lnTo>
                  <a:pt x="0" y="0"/>
                </a:lnTo>
                <a:lnTo>
                  <a:pt x="0" y="51815"/>
                </a:lnTo>
                <a:lnTo>
                  <a:pt x="7176516" y="51815"/>
                </a:lnTo>
                <a:lnTo>
                  <a:pt x="7176516" y="0"/>
                </a:lnTo>
                <a:close/>
              </a:path>
            </a:pathLst>
          </a:custGeom>
          <a:solidFill>
            <a:srgbClr val="0AD0D9"/>
          </a:solidFill>
        </p:spPr>
        <p:txBody>
          <a:bodyPr wrap="square" lIns="0" tIns="0" rIns="0" bIns="0" rtlCol="0"/>
          <a:lstStyle/>
          <a:p>
            <a:endParaRPr lang="es-ES_tradnl" noProof="0" dirty="0"/>
          </a:p>
        </p:txBody>
      </p:sp>
      <p:graphicFrame>
        <p:nvGraphicFramePr>
          <p:cNvPr id="5" name="Gráfico 4">
            <a:extLst>
              <a:ext uri="{FF2B5EF4-FFF2-40B4-BE49-F238E27FC236}">
                <a16:creationId xmlns:a16="http://schemas.microsoft.com/office/drawing/2014/main" id="{E219DA50-1F8A-DF0C-BDA8-50FCB5368C59}"/>
              </a:ext>
            </a:extLst>
          </p:cNvPr>
          <p:cNvGraphicFramePr>
            <a:graphicFrameLocks/>
          </p:cNvGraphicFramePr>
          <p:nvPr>
            <p:extLst>
              <p:ext uri="{D42A27DB-BD31-4B8C-83A1-F6EECF244321}">
                <p14:modId xmlns:p14="http://schemas.microsoft.com/office/powerpoint/2010/main" val="560110206"/>
              </p:ext>
            </p:extLst>
          </p:nvPr>
        </p:nvGraphicFramePr>
        <p:xfrm>
          <a:off x="6096000" y="1909902"/>
          <a:ext cx="4928238" cy="25545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a 5">
            <a:extLst>
              <a:ext uri="{FF2B5EF4-FFF2-40B4-BE49-F238E27FC236}">
                <a16:creationId xmlns:a16="http://schemas.microsoft.com/office/drawing/2014/main" id="{0CBA51B2-2258-BB11-AA81-4578BBD7F33C}"/>
              </a:ext>
            </a:extLst>
          </p:cNvPr>
          <p:cNvGraphicFramePr>
            <a:graphicFrameLocks noGrp="1"/>
          </p:cNvGraphicFramePr>
          <p:nvPr>
            <p:extLst>
              <p:ext uri="{D42A27DB-BD31-4B8C-83A1-F6EECF244321}">
                <p14:modId xmlns:p14="http://schemas.microsoft.com/office/powerpoint/2010/main" val="2913588126"/>
              </p:ext>
            </p:extLst>
          </p:nvPr>
        </p:nvGraphicFramePr>
        <p:xfrm>
          <a:off x="914400" y="1828800"/>
          <a:ext cx="4928238" cy="2716777"/>
        </p:xfrm>
        <a:graphic>
          <a:graphicData uri="http://schemas.openxmlformats.org/drawingml/2006/table">
            <a:tbl>
              <a:tblPr/>
              <a:tblGrid>
                <a:gridCol w="1193423">
                  <a:extLst>
                    <a:ext uri="{9D8B030D-6E8A-4147-A177-3AD203B41FA5}">
                      <a16:colId xmlns:a16="http://schemas.microsoft.com/office/drawing/2014/main" val="159898460"/>
                    </a:ext>
                  </a:extLst>
                </a:gridCol>
                <a:gridCol w="746963">
                  <a:extLst>
                    <a:ext uri="{9D8B030D-6E8A-4147-A177-3AD203B41FA5}">
                      <a16:colId xmlns:a16="http://schemas.microsoft.com/office/drawing/2014/main" val="412951500"/>
                    </a:ext>
                  </a:extLst>
                </a:gridCol>
                <a:gridCol w="746963">
                  <a:extLst>
                    <a:ext uri="{9D8B030D-6E8A-4147-A177-3AD203B41FA5}">
                      <a16:colId xmlns:a16="http://schemas.microsoft.com/office/drawing/2014/main" val="1281571506"/>
                    </a:ext>
                  </a:extLst>
                </a:gridCol>
                <a:gridCol w="746963">
                  <a:extLst>
                    <a:ext uri="{9D8B030D-6E8A-4147-A177-3AD203B41FA5}">
                      <a16:colId xmlns:a16="http://schemas.microsoft.com/office/drawing/2014/main" val="4129319772"/>
                    </a:ext>
                  </a:extLst>
                </a:gridCol>
                <a:gridCol w="746963">
                  <a:extLst>
                    <a:ext uri="{9D8B030D-6E8A-4147-A177-3AD203B41FA5}">
                      <a16:colId xmlns:a16="http://schemas.microsoft.com/office/drawing/2014/main" val="2355794253"/>
                    </a:ext>
                  </a:extLst>
                </a:gridCol>
                <a:gridCol w="746963">
                  <a:extLst>
                    <a:ext uri="{9D8B030D-6E8A-4147-A177-3AD203B41FA5}">
                      <a16:colId xmlns:a16="http://schemas.microsoft.com/office/drawing/2014/main" val="2147642742"/>
                    </a:ext>
                  </a:extLst>
                </a:gridCol>
              </a:tblGrid>
              <a:tr h="298681">
                <a:tc gridSpan="6">
                  <a:txBody>
                    <a:bodyPr/>
                    <a:lstStyle/>
                    <a:p>
                      <a:pPr algn="ctr" fontAlgn="ctr">
                        <a:buNone/>
                      </a:pPr>
                      <a:r>
                        <a:rPr lang="es-ES" sz="1200" b="1" i="0" u="none" strike="noStrike" dirty="0">
                          <a:solidFill>
                            <a:srgbClr val="FFFFFF"/>
                          </a:solidFill>
                          <a:effectLst/>
                          <a:latin typeface="Calibri" panose="020F0502020204030204" pitchFamily="34" charset="0"/>
                        </a:rPr>
                        <a:t>POR CANAL DE ATENCIÓN</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97D"/>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292460256"/>
                  </a:ext>
                </a:extLst>
              </a:tr>
              <a:tr h="298681">
                <a:tc>
                  <a:txBody>
                    <a:bodyPr/>
                    <a:lstStyle/>
                    <a:p>
                      <a:pPr algn="ctr" fontAlgn="ctr">
                        <a:buNone/>
                      </a:pPr>
                      <a:r>
                        <a:rPr lang="es-ES" sz="1100" b="1" i="0" u="none" strike="noStrike">
                          <a:solidFill>
                            <a:srgbClr val="000000"/>
                          </a:solidFill>
                          <a:effectLst/>
                          <a:latin typeface="Calibri" panose="020F0502020204030204" pitchFamily="34" charset="0"/>
                        </a:rPr>
                        <a:t>Tipo solicitud</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200" b="1" i="0" u="none" strike="noStrike">
                          <a:solidFill>
                            <a:srgbClr val="000000"/>
                          </a:solidFill>
                          <a:effectLst/>
                          <a:latin typeface="Calibri" panose="020F0502020204030204" pitchFamily="34" charset="0"/>
                        </a:rPr>
                        <a:t>Total</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200" b="1" i="0" u="none" strike="noStrike">
                          <a:solidFill>
                            <a:srgbClr val="000000"/>
                          </a:solidFill>
                          <a:effectLst/>
                          <a:latin typeface="Calibri" panose="020F0502020204030204" pitchFamily="34" charset="0"/>
                        </a:rPr>
                        <a:t>Correo electrónico</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200" b="1" i="0" u="none" strike="noStrike">
                          <a:solidFill>
                            <a:srgbClr val="000000"/>
                          </a:solidFill>
                          <a:effectLst/>
                          <a:latin typeface="Calibri" panose="020F0502020204030204" pitchFamily="34" charset="0"/>
                        </a:rPr>
                        <a:t>Oficio</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200" b="1" i="0" u="none" strike="noStrike" dirty="0">
                          <a:solidFill>
                            <a:srgbClr val="000000"/>
                          </a:solidFill>
                          <a:effectLst/>
                          <a:latin typeface="Calibri" panose="020F0502020204030204" pitchFamily="34" charset="0"/>
                        </a:rPr>
                        <a:t>Circular</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buNone/>
                      </a:pPr>
                      <a:r>
                        <a:rPr lang="es-ES" sz="1200" b="1" i="0" u="none" strike="noStrike" dirty="0" err="1">
                          <a:solidFill>
                            <a:srgbClr val="000000"/>
                          </a:solidFill>
                          <a:effectLst/>
                          <a:latin typeface="Calibri" panose="020F0502020204030204" pitchFamily="34" charset="0"/>
                        </a:rPr>
                        <a:t>Pqrs</a:t>
                      </a:r>
                      <a:r>
                        <a:rPr lang="es-ES" sz="1200" b="1" i="0" u="none" strike="noStrike" dirty="0">
                          <a:solidFill>
                            <a:srgbClr val="000000"/>
                          </a:solidFill>
                          <a:effectLst/>
                          <a:latin typeface="Calibri" panose="020F0502020204030204" pitchFamily="34" charset="0"/>
                        </a:rPr>
                        <a:t> Web</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2160642124"/>
                  </a:ext>
                </a:extLst>
              </a:tr>
              <a:tr h="516948">
                <a:tc>
                  <a:txBody>
                    <a:bodyPr/>
                    <a:lstStyle/>
                    <a:p>
                      <a:pPr algn="ctr" fontAlgn="ctr">
                        <a:buNone/>
                      </a:pPr>
                      <a:r>
                        <a:rPr lang="es-ES" sz="1200" b="0" i="0" u="none" strike="noStrike">
                          <a:solidFill>
                            <a:srgbClr val="000000"/>
                          </a:solidFill>
                          <a:effectLst/>
                          <a:latin typeface="Calibri" panose="020F0502020204030204" pitchFamily="34" charset="0"/>
                        </a:rPr>
                        <a:t>Petición de Interés Particular</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1" u="none" strike="noStrike">
                          <a:solidFill>
                            <a:srgbClr val="000000"/>
                          </a:solidFill>
                          <a:effectLst/>
                          <a:latin typeface="Calibri" panose="020F0502020204030204" pitchFamily="34" charset="0"/>
                        </a:rPr>
                        <a:t>96</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54</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39</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3</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9592191"/>
                  </a:ext>
                </a:extLst>
              </a:tr>
              <a:tr h="344632">
                <a:tc>
                  <a:txBody>
                    <a:bodyPr/>
                    <a:lstStyle/>
                    <a:p>
                      <a:pPr algn="ctr" fontAlgn="ctr">
                        <a:buNone/>
                      </a:pPr>
                      <a:r>
                        <a:rPr lang="es-ES" sz="1200" b="0" i="0" u="none" strike="noStrike">
                          <a:solidFill>
                            <a:srgbClr val="000000"/>
                          </a:solidFill>
                          <a:effectLst/>
                          <a:latin typeface="Calibri" panose="020F0502020204030204" pitchFamily="34" charset="0"/>
                        </a:rPr>
                        <a:t>Petición de información</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1" u="none" strike="noStrike">
                          <a:solidFill>
                            <a:srgbClr val="000000"/>
                          </a:solidFill>
                          <a:effectLst/>
                          <a:latin typeface="Calibri" panose="020F0502020204030204" pitchFamily="34" charset="0"/>
                        </a:rPr>
                        <a:t>81</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80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1</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6878561"/>
                  </a:ext>
                </a:extLst>
              </a:tr>
              <a:tr h="516948">
                <a:tc>
                  <a:txBody>
                    <a:bodyPr/>
                    <a:lstStyle/>
                    <a:p>
                      <a:pPr algn="ctr" fontAlgn="ctr">
                        <a:buNone/>
                      </a:pPr>
                      <a:r>
                        <a:rPr lang="es-ES" sz="1200" b="0" i="0" u="none" strike="noStrike">
                          <a:solidFill>
                            <a:srgbClr val="000000"/>
                          </a:solidFill>
                          <a:effectLst/>
                          <a:latin typeface="Calibri" panose="020F0502020204030204" pitchFamily="34" charset="0"/>
                        </a:rPr>
                        <a:t>Petición de Interés General</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1" u="none" strike="noStrike">
                          <a:solidFill>
                            <a:srgbClr val="000000"/>
                          </a:solidFill>
                          <a:effectLst/>
                          <a:latin typeface="Calibri" panose="020F0502020204030204" pitchFamily="34" charset="0"/>
                        </a:rPr>
                        <a:t>11</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10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1</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1843772"/>
                  </a:ext>
                </a:extLst>
              </a:tr>
              <a:tr h="183804">
                <a:tc>
                  <a:txBody>
                    <a:bodyPr/>
                    <a:lstStyle/>
                    <a:p>
                      <a:pPr algn="ctr" fontAlgn="ctr">
                        <a:buNone/>
                      </a:pPr>
                      <a:r>
                        <a:rPr lang="es-ES" sz="1200" b="0" i="0" u="none" strike="noStrike">
                          <a:solidFill>
                            <a:srgbClr val="000000"/>
                          </a:solidFill>
                          <a:effectLst/>
                          <a:latin typeface="Calibri" panose="020F0502020204030204" pitchFamily="34" charset="0"/>
                        </a:rPr>
                        <a:t>Queja</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1"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2762309"/>
                  </a:ext>
                </a:extLst>
              </a:tr>
              <a:tr h="183804">
                <a:tc>
                  <a:txBody>
                    <a:bodyPr/>
                    <a:lstStyle/>
                    <a:p>
                      <a:pPr algn="ctr" fontAlgn="ctr">
                        <a:buNone/>
                      </a:pPr>
                      <a:r>
                        <a:rPr lang="es-ES" sz="1200" b="0" i="1" u="none" strike="noStrike">
                          <a:solidFill>
                            <a:srgbClr val="000000"/>
                          </a:solidFill>
                          <a:effectLst/>
                          <a:latin typeface="Calibri" panose="020F0502020204030204" pitchFamily="34" charset="0"/>
                        </a:rPr>
                        <a:t>Reclamo</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1"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s-ES" sz="1400" b="0" i="0" u="none" strike="noStrike" dirty="0">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8428742"/>
                  </a:ext>
                </a:extLst>
              </a:tr>
              <a:tr h="183804">
                <a:tc>
                  <a:txBody>
                    <a:bodyPr/>
                    <a:lstStyle/>
                    <a:p>
                      <a:pPr algn="ctr" fontAlgn="ctr">
                        <a:buNone/>
                      </a:pPr>
                      <a:r>
                        <a:rPr lang="es-ES" sz="1100" b="1" i="0" u="none" strike="noStrike">
                          <a:solidFill>
                            <a:srgbClr val="000000"/>
                          </a:solidFill>
                          <a:effectLst/>
                          <a:latin typeface="Calibri" panose="020F0502020204030204" pitchFamily="34" charset="0"/>
                        </a:rPr>
                        <a:t>Total general</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buNone/>
                      </a:pPr>
                      <a:r>
                        <a:rPr lang="es-ES" sz="1200" b="1" i="0" u="none" strike="noStrike">
                          <a:solidFill>
                            <a:srgbClr val="000000"/>
                          </a:solidFill>
                          <a:effectLst/>
                          <a:latin typeface="Calibri" panose="020F0502020204030204" pitchFamily="34" charset="0"/>
                        </a:rPr>
                        <a:t>188</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buNone/>
                      </a:pPr>
                      <a:r>
                        <a:rPr lang="es-ES" sz="1200" b="1" i="0" u="none" strike="noStrike">
                          <a:solidFill>
                            <a:srgbClr val="000000"/>
                          </a:solidFill>
                          <a:effectLst/>
                          <a:latin typeface="Calibri" panose="020F0502020204030204" pitchFamily="34" charset="0"/>
                        </a:rPr>
                        <a:t>144</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buNone/>
                      </a:pPr>
                      <a:r>
                        <a:rPr lang="es-ES" sz="1200" b="1" i="0" u="none" strike="noStrike">
                          <a:solidFill>
                            <a:srgbClr val="000000"/>
                          </a:solidFill>
                          <a:effectLst/>
                          <a:latin typeface="Calibri" panose="020F0502020204030204" pitchFamily="34" charset="0"/>
                        </a:rPr>
                        <a:t>39</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buNone/>
                      </a:pPr>
                      <a:r>
                        <a:rPr lang="es-ES" sz="1200" b="1" i="0" u="none" strike="noStrike">
                          <a:solidFill>
                            <a:srgbClr val="000000"/>
                          </a:solidFill>
                          <a:effectLst/>
                          <a:latin typeface="Calibri" panose="020F0502020204030204" pitchFamily="34" charset="0"/>
                        </a:rPr>
                        <a:t>0</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buNone/>
                      </a:pPr>
                      <a:r>
                        <a:rPr lang="es-ES" sz="1200" b="1" i="0" u="none" strike="noStrike" dirty="0">
                          <a:solidFill>
                            <a:srgbClr val="000000"/>
                          </a:solidFill>
                          <a:effectLst/>
                          <a:latin typeface="Calibri" panose="020F0502020204030204" pitchFamily="34" charset="0"/>
                        </a:rPr>
                        <a:t>5</a:t>
                      </a:r>
                    </a:p>
                  </a:txBody>
                  <a:tcPr marL="8616" marR="8616" marT="861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extLst>
                  <a:ext uri="{0D108BD9-81ED-4DB2-BD59-A6C34878D82A}">
                    <a16:rowId xmlns:a16="http://schemas.microsoft.com/office/drawing/2014/main" val="1259660427"/>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6AC93EF-22E5-2746-87F7-DCF3B852E67D}">
  <we:reference id="e849ddb8-6bbd-4833-bd4b-59030099d63e" version="1.0.0.0" store="EXCatalog" storeType="EXCatalog"/>
  <we:alternateReferences>
    <we:reference id="WA200000113" version="1.0.0.0"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1000</TotalTime>
  <Words>1645</Words>
  <Application>Microsoft Macintosh PowerPoint</Application>
  <PresentationFormat>Panorámica</PresentationFormat>
  <Paragraphs>318</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Arial MT</vt:lpstr>
      <vt:lpstr>Calibri</vt:lpstr>
      <vt:lpstr>Tahoma</vt:lpstr>
      <vt:lpstr>Times New Roman</vt:lpstr>
      <vt:lpstr>Verdana</vt:lpstr>
      <vt:lpstr>Office Theme</vt:lpstr>
      <vt:lpstr>    INFORME DE PQRS I TRIMESTRE 2026  ENERO - FEBRERO - MARZO 2026</vt:lpstr>
      <vt:lpstr>Presentación de PowerPoint</vt:lpstr>
      <vt:lpstr>1. INTRODUCCIÓN</vt:lpstr>
      <vt:lpstr>2. GLOSARIO</vt:lpstr>
      <vt:lpstr>2. GLOSARIO</vt:lpstr>
      <vt:lpstr>3. CONDICIONES GENERALES – TIEMPOS DE RESPUESTA </vt:lpstr>
      <vt:lpstr>4. CANALES DE ATENCIÓN</vt:lpstr>
      <vt:lpstr>5. INFORME</vt:lpstr>
      <vt:lpstr>PQRSD RECIBIDAS POR CANALES DE ATENCIÓN</vt:lpstr>
      <vt:lpstr>SEGUIMIENTO A LAS PQRSD RECIBIDAS EN EL PRIMER TRIMESTRE</vt:lpstr>
      <vt:lpstr>PQRSD RECIBIDAS Y TRAMITADAS POR DEPENDENCIAS</vt:lpstr>
      <vt:lpstr>6. ACCIONES DE SEGUIMIENTO</vt:lpstr>
      <vt:lpstr>7. RECOMENDACIONES Y 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62822</dc:creator>
  <cp:lastModifiedBy>Daniela Silva</cp:lastModifiedBy>
  <cp:revision>18</cp:revision>
  <dcterms:created xsi:type="dcterms:W3CDTF">2024-11-12T16:26:43Z</dcterms:created>
  <dcterms:modified xsi:type="dcterms:W3CDTF">2026-05-11T14:51:15Z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2024-01-24T00:00:00Z</vt:filetime>
  </property>
  <property fmtid="{D5CDD505-2E9C-101B-9397-08002B2CF9AE}" pid="3" name="Creator">
    <vt:lpwstr>Microsoft® PowerPoint® 2016</vt:lpwstr>
  </property>
  <property fmtid="{D5CDD505-2E9C-101B-9397-08002B2CF9AE}" pid="4" name="LastSaved">
    <vt:filetime>2024-11-12T00:00:00Z</vt:filetime>
  </property>
</Properties>
</file>