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 id="262" r:id="rId7"/>
    <p:sldId id="263" r:id="rId8"/>
    <p:sldId id="264" r:id="rId9"/>
    <p:sldId id="267" r:id="rId10"/>
    <p:sldId id="268" r:id="rId11"/>
    <p:sldId id="269" r:id="rId12"/>
    <p:sldId id="270" r:id="rId13"/>
    <p:sldId id="271" r:id="rId14"/>
  </p:sldIdLst>
  <p:sldSz cx="12192000" cy="6858000"/>
  <p:notesSz cx="12192000" cy="6858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Estilo claro 1 - Acento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955"/>
    <p:restoredTop sz="94651"/>
  </p:normalViewPr>
  <p:slideViewPr>
    <p:cSldViewPr>
      <p:cViewPr varScale="1">
        <p:scale>
          <a:sx n="103" d="100"/>
          <a:sy n="103" d="100"/>
        </p:scale>
        <p:origin x="-138" y="17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Hoja1!$C$4</c:f>
              <c:strCache>
                <c:ptCount val="1"/>
                <c:pt idx="0">
                  <c:v>Total</c:v>
                </c:pt>
              </c:strCache>
            </c:strRef>
          </c:tx>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1-3306-DE4F-8E7D-F2DA93EEA6C1}"/>
              </c:ext>
            </c:extLst>
          </c:dPt>
          <c:dPt>
            <c:idx val="1"/>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3-3306-DE4F-8E7D-F2DA93EEA6C1}"/>
              </c:ext>
            </c:extLst>
          </c:dPt>
          <c:dPt>
            <c:idx val="2"/>
            <c:bubble3D val="0"/>
            <c:spPr>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5-3306-DE4F-8E7D-F2DA93EEA6C1}"/>
              </c:ext>
            </c:extLst>
          </c:dPt>
          <c:dPt>
            <c:idx val="3"/>
            <c:bubble3D val="0"/>
            <c:spPr>
              <a:gradFill rotWithShape="1">
                <a:gsLst>
                  <a:gs pos="0">
                    <a:schemeClr val="accent1">
                      <a:lumMod val="60000"/>
                      <a:tint val="50000"/>
                      <a:satMod val="300000"/>
                    </a:schemeClr>
                  </a:gs>
                  <a:gs pos="35000">
                    <a:schemeClr val="accent1">
                      <a:lumMod val="60000"/>
                      <a:tint val="37000"/>
                      <a:satMod val="300000"/>
                    </a:schemeClr>
                  </a:gs>
                  <a:gs pos="100000">
                    <a:schemeClr val="accent1">
                      <a:lumMod val="60000"/>
                      <a:tint val="15000"/>
                      <a:satMod val="350000"/>
                    </a:schemeClr>
                  </a:gs>
                </a:gsLst>
                <a:lin ang="16200000" scaled="1"/>
              </a:gradFill>
              <a:ln w="9525" cap="flat" cmpd="sng" algn="ctr">
                <a:solidFill>
                  <a:schemeClr val="accent1">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7-3306-DE4F-8E7D-F2DA93EEA6C1}"/>
              </c:ext>
            </c:extLst>
          </c:dPt>
          <c:dPt>
            <c:idx val="4"/>
            <c:bubble3D val="0"/>
            <c:spPr>
              <a:gradFill rotWithShape="1">
                <a:gsLst>
                  <a:gs pos="0">
                    <a:schemeClr val="accent3">
                      <a:lumMod val="60000"/>
                      <a:tint val="50000"/>
                      <a:satMod val="300000"/>
                    </a:schemeClr>
                  </a:gs>
                  <a:gs pos="35000">
                    <a:schemeClr val="accent3">
                      <a:lumMod val="60000"/>
                      <a:tint val="37000"/>
                      <a:satMod val="300000"/>
                    </a:schemeClr>
                  </a:gs>
                  <a:gs pos="100000">
                    <a:schemeClr val="accent3">
                      <a:lumMod val="60000"/>
                      <a:tint val="15000"/>
                      <a:satMod val="350000"/>
                    </a:schemeClr>
                  </a:gs>
                </a:gsLst>
                <a:lin ang="16200000" scaled="1"/>
              </a:gradFill>
              <a:ln w="9525" cap="flat" cmpd="sng" algn="ctr">
                <a:solidFill>
                  <a:schemeClr val="accent3">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9-3306-DE4F-8E7D-F2DA93EEA6C1}"/>
              </c:ext>
            </c:extLst>
          </c:dPt>
          <c:dPt>
            <c:idx val="5"/>
            <c:bubble3D val="0"/>
            <c:spPr>
              <a:gradFill rotWithShape="1">
                <a:gsLst>
                  <a:gs pos="0">
                    <a:schemeClr val="accent5">
                      <a:lumMod val="60000"/>
                      <a:tint val="50000"/>
                      <a:satMod val="300000"/>
                    </a:schemeClr>
                  </a:gs>
                  <a:gs pos="35000">
                    <a:schemeClr val="accent5">
                      <a:lumMod val="60000"/>
                      <a:tint val="37000"/>
                      <a:satMod val="300000"/>
                    </a:schemeClr>
                  </a:gs>
                  <a:gs pos="100000">
                    <a:schemeClr val="accent5">
                      <a:lumMod val="60000"/>
                      <a:tint val="15000"/>
                      <a:satMod val="350000"/>
                    </a:schemeClr>
                  </a:gs>
                </a:gsLst>
                <a:lin ang="16200000" scaled="1"/>
              </a:gradFill>
              <a:ln w="9525" cap="flat" cmpd="sng" algn="ctr">
                <a:solidFill>
                  <a:schemeClr val="accent5">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B-3306-DE4F-8E7D-F2DA93EEA6C1}"/>
              </c:ext>
            </c:extLst>
          </c:dPt>
          <c:dLbls>
            <c:dLbl>
              <c:idx val="3"/>
              <c:layout>
                <c:manualLayout>
                  <c:x val="-3.5398932946158232E-3"/>
                  <c:y val="-0.16930759115092495"/>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3306-DE4F-8E7D-F2DA93EEA6C1}"/>
                </c:ext>
              </c:extLst>
            </c:dLbl>
            <c:dLbl>
              <c:idx val="4"/>
              <c:layout>
                <c:manualLayout>
                  <c:x val="-3.5398932946158232E-3"/>
                  <c:y val="-9.4721886842132313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3306-DE4F-8E7D-F2DA93EEA6C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Hoja1!$B$5:$B$10</c:f>
              <c:strCache>
                <c:ptCount val="6"/>
                <c:pt idx="0">
                  <c:v>Petición de Interés Particular</c:v>
                </c:pt>
                <c:pt idx="1">
                  <c:v>Petición de información</c:v>
                </c:pt>
                <c:pt idx="2">
                  <c:v>Petición de Interés General</c:v>
                </c:pt>
                <c:pt idx="3">
                  <c:v>Queja</c:v>
                </c:pt>
                <c:pt idx="4">
                  <c:v>Reclamo</c:v>
                </c:pt>
                <c:pt idx="5">
                  <c:v>TOTAL GENERAL </c:v>
                </c:pt>
              </c:strCache>
            </c:strRef>
          </c:cat>
          <c:val>
            <c:numRef>
              <c:f>Hoja1!$C$5:$C$10</c:f>
              <c:numCache>
                <c:formatCode>General</c:formatCode>
                <c:ptCount val="6"/>
                <c:pt idx="0">
                  <c:v>55</c:v>
                </c:pt>
                <c:pt idx="1">
                  <c:v>46</c:v>
                </c:pt>
                <c:pt idx="2">
                  <c:v>9</c:v>
                </c:pt>
                <c:pt idx="3">
                  <c:v>0</c:v>
                </c:pt>
                <c:pt idx="4">
                  <c:v>0</c:v>
                </c:pt>
                <c:pt idx="5">
                  <c:v>110</c:v>
                </c:pt>
              </c:numCache>
            </c:numRef>
          </c:val>
          <c:extLst>
            <c:ext xmlns:c16="http://schemas.microsoft.com/office/drawing/2014/chart" uri="{C3380CC4-5D6E-409C-BE32-E72D297353CC}">
              <c16:uniqueId val="{0000000C-3306-DE4F-8E7D-F2DA93EEA6C1}"/>
            </c:ext>
          </c:extLst>
        </c:ser>
        <c:ser>
          <c:idx val="1"/>
          <c:order val="1"/>
          <c:tx>
            <c:strRef>
              <c:f>Hoja1!$D$4</c:f>
              <c:strCache>
                <c:ptCount val="1"/>
                <c:pt idx="0">
                  <c:v>Correo electrónico</c:v>
                </c:pt>
              </c:strCache>
            </c:strRef>
          </c:tx>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E-3306-DE4F-8E7D-F2DA93EEA6C1}"/>
              </c:ext>
            </c:extLst>
          </c:dPt>
          <c:dPt>
            <c:idx val="1"/>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10-3306-DE4F-8E7D-F2DA93EEA6C1}"/>
              </c:ext>
            </c:extLst>
          </c:dPt>
          <c:dPt>
            <c:idx val="2"/>
            <c:bubble3D val="0"/>
            <c:spPr>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12-3306-DE4F-8E7D-F2DA93EEA6C1}"/>
              </c:ext>
            </c:extLst>
          </c:dPt>
          <c:dPt>
            <c:idx val="3"/>
            <c:bubble3D val="0"/>
            <c:spPr>
              <a:gradFill rotWithShape="1">
                <a:gsLst>
                  <a:gs pos="0">
                    <a:schemeClr val="accent1">
                      <a:lumMod val="60000"/>
                      <a:tint val="50000"/>
                      <a:satMod val="300000"/>
                    </a:schemeClr>
                  </a:gs>
                  <a:gs pos="35000">
                    <a:schemeClr val="accent1">
                      <a:lumMod val="60000"/>
                      <a:tint val="37000"/>
                      <a:satMod val="300000"/>
                    </a:schemeClr>
                  </a:gs>
                  <a:gs pos="100000">
                    <a:schemeClr val="accent1">
                      <a:lumMod val="60000"/>
                      <a:tint val="15000"/>
                      <a:satMod val="350000"/>
                    </a:schemeClr>
                  </a:gs>
                </a:gsLst>
                <a:lin ang="16200000" scaled="1"/>
              </a:gradFill>
              <a:ln w="9525" cap="flat" cmpd="sng" algn="ctr">
                <a:solidFill>
                  <a:schemeClr val="accent1">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14-3306-DE4F-8E7D-F2DA93EEA6C1}"/>
              </c:ext>
            </c:extLst>
          </c:dPt>
          <c:dPt>
            <c:idx val="4"/>
            <c:bubble3D val="0"/>
            <c:spPr>
              <a:gradFill rotWithShape="1">
                <a:gsLst>
                  <a:gs pos="0">
                    <a:schemeClr val="accent3">
                      <a:lumMod val="60000"/>
                      <a:tint val="50000"/>
                      <a:satMod val="300000"/>
                    </a:schemeClr>
                  </a:gs>
                  <a:gs pos="35000">
                    <a:schemeClr val="accent3">
                      <a:lumMod val="60000"/>
                      <a:tint val="37000"/>
                      <a:satMod val="300000"/>
                    </a:schemeClr>
                  </a:gs>
                  <a:gs pos="100000">
                    <a:schemeClr val="accent3">
                      <a:lumMod val="60000"/>
                      <a:tint val="15000"/>
                      <a:satMod val="350000"/>
                    </a:schemeClr>
                  </a:gs>
                </a:gsLst>
                <a:lin ang="16200000" scaled="1"/>
              </a:gradFill>
              <a:ln w="9525" cap="flat" cmpd="sng" algn="ctr">
                <a:solidFill>
                  <a:schemeClr val="accent3">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16-3306-DE4F-8E7D-F2DA93EEA6C1}"/>
              </c:ext>
            </c:extLst>
          </c:dPt>
          <c:dPt>
            <c:idx val="5"/>
            <c:bubble3D val="0"/>
            <c:spPr>
              <a:gradFill rotWithShape="1">
                <a:gsLst>
                  <a:gs pos="0">
                    <a:schemeClr val="accent5">
                      <a:lumMod val="60000"/>
                      <a:tint val="50000"/>
                      <a:satMod val="300000"/>
                    </a:schemeClr>
                  </a:gs>
                  <a:gs pos="35000">
                    <a:schemeClr val="accent5">
                      <a:lumMod val="60000"/>
                      <a:tint val="37000"/>
                      <a:satMod val="300000"/>
                    </a:schemeClr>
                  </a:gs>
                  <a:gs pos="100000">
                    <a:schemeClr val="accent5">
                      <a:lumMod val="60000"/>
                      <a:tint val="15000"/>
                      <a:satMod val="350000"/>
                    </a:schemeClr>
                  </a:gs>
                </a:gsLst>
                <a:lin ang="16200000" scaled="1"/>
              </a:gradFill>
              <a:ln w="9525" cap="flat" cmpd="sng" algn="ctr">
                <a:solidFill>
                  <a:schemeClr val="accent5">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18-3306-DE4F-8E7D-F2DA93EEA6C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Hoja1!$B$5:$B$10</c:f>
              <c:strCache>
                <c:ptCount val="6"/>
                <c:pt idx="0">
                  <c:v>Petición de Interés Particular</c:v>
                </c:pt>
                <c:pt idx="1">
                  <c:v>Petición de información</c:v>
                </c:pt>
                <c:pt idx="2">
                  <c:v>Petición de Interés General</c:v>
                </c:pt>
                <c:pt idx="3">
                  <c:v>Queja</c:v>
                </c:pt>
                <c:pt idx="4">
                  <c:v>Reclamo</c:v>
                </c:pt>
                <c:pt idx="5">
                  <c:v>TOTAL GENERAL </c:v>
                </c:pt>
              </c:strCache>
            </c:strRef>
          </c:cat>
          <c:val>
            <c:numRef>
              <c:f>Hoja1!$D$5:$D$10</c:f>
              <c:numCache>
                <c:formatCode>General</c:formatCode>
                <c:ptCount val="6"/>
                <c:pt idx="0">
                  <c:v>41</c:v>
                </c:pt>
                <c:pt idx="1">
                  <c:v>45</c:v>
                </c:pt>
                <c:pt idx="2">
                  <c:v>7</c:v>
                </c:pt>
                <c:pt idx="3">
                  <c:v>0</c:v>
                </c:pt>
                <c:pt idx="4">
                  <c:v>0</c:v>
                </c:pt>
                <c:pt idx="5">
                  <c:v>93</c:v>
                </c:pt>
              </c:numCache>
            </c:numRef>
          </c:val>
          <c:extLst>
            <c:ext xmlns:c16="http://schemas.microsoft.com/office/drawing/2014/chart" uri="{C3380CC4-5D6E-409C-BE32-E72D297353CC}">
              <c16:uniqueId val="{00000019-3306-DE4F-8E7D-F2DA93EEA6C1}"/>
            </c:ext>
          </c:extLst>
        </c:ser>
        <c:ser>
          <c:idx val="2"/>
          <c:order val="2"/>
          <c:tx>
            <c:strRef>
              <c:f>Hoja1!$E$4</c:f>
              <c:strCache>
                <c:ptCount val="1"/>
                <c:pt idx="0">
                  <c:v>Oficio</c:v>
                </c:pt>
              </c:strCache>
            </c:strRef>
          </c:tx>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1B-3306-DE4F-8E7D-F2DA93EEA6C1}"/>
              </c:ext>
            </c:extLst>
          </c:dPt>
          <c:dPt>
            <c:idx val="1"/>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1D-3306-DE4F-8E7D-F2DA93EEA6C1}"/>
              </c:ext>
            </c:extLst>
          </c:dPt>
          <c:dPt>
            <c:idx val="2"/>
            <c:bubble3D val="0"/>
            <c:spPr>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1F-3306-DE4F-8E7D-F2DA93EEA6C1}"/>
              </c:ext>
            </c:extLst>
          </c:dPt>
          <c:dPt>
            <c:idx val="3"/>
            <c:bubble3D val="0"/>
            <c:spPr>
              <a:gradFill rotWithShape="1">
                <a:gsLst>
                  <a:gs pos="0">
                    <a:schemeClr val="accent1">
                      <a:lumMod val="60000"/>
                      <a:tint val="50000"/>
                      <a:satMod val="300000"/>
                    </a:schemeClr>
                  </a:gs>
                  <a:gs pos="35000">
                    <a:schemeClr val="accent1">
                      <a:lumMod val="60000"/>
                      <a:tint val="37000"/>
                      <a:satMod val="300000"/>
                    </a:schemeClr>
                  </a:gs>
                  <a:gs pos="100000">
                    <a:schemeClr val="accent1">
                      <a:lumMod val="60000"/>
                      <a:tint val="15000"/>
                      <a:satMod val="350000"/>
                    </a:schemeClr>
                  </a:gs>
                </a:gsLst>
                <a:lin ang="16200000" scaled="1"/>
              </a:gradFill>
              <a:ln w="9525" cap="flat" cmpd="sng" algn="ctr">
                <a:solidFill>
                  <a:schemeClr val="accent1">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21-3306-DE4F-8E7D-F2DA93EEA6C1}"/>
              </c:ext>
            </c:extLst>
          </c:dPt>
          <c:dPt>
            <c:idx val="4"/>
            <c:bubble3D val="0"/>
            <c:spPr>
              <a:gradFill rotWithShape="1">
                <a:gsLst>
                  <a:gs pos="0">
                    <a:schemeClr val="accent3">
                      <a:lumMod val="60000"/>
                      <a:tint val="50000"/>
                      <a:satMod val="300000"/>
                    </a:schemeClr>
                  </a:gs>
                  <a:gs pos="35000">
                    <a:schemeClr val="accent3">
                      <a:lumMod val="60000"/>
                      <a:tint val="37000"/>
                      <a:satMod val="300000"/>
                    </a:schemeClr>
                  </a:gs>
                  <a:gs pos="100000">
                    <a:schemeClr val="accent3">
                      <a:lumMod val="60000"/>
                      <a:tint val="15000"/>
                      <a:satMod val="350000"/>
                    </a:schemeClr>
                  </a:gs>
                </a:gsLst>
                <a:lin ang="16200000" scaled="1"/>
              </a:gradFill>
              <a:ln w="9525" cap="flat" cmpd="sng" algn="ctr">
                <a:solidFill>
                  <a:schemeClr val="accent3">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23-3306-DE4F-8E7D-F2DA93EEA6C1}"/>
              </c:ext>
            </c:extLst>
          </c:dPt>
          <c:dPt>
            <c:idx val="5"/>
            <c:bubble3D val="0"/>
            <c:spPr>
              <a:gradFill rotWithShape="1">
                <a:gsLst>
                  <a:gs pos="0">
                    <a:schemeClr val="accent5">
                      <a:lumMod val="60000"/>
                      <a:tint val="50000"/>
                      <a:satMod val="300000"/>
                    </a:schemeClr>
                  </a:gs>
                  <a:gs pos="35000">
                    <a:schemeClr val="accent5">
                      <a:lumMod val="60000"/>
                      <a:tint val="37000"/>
                      <a:satMod val="300000"/>
                    </a:schemeClr>
                  </a:gs>
                  <a:gs pos="100000">
                    <a:schemeClr val="accent5">
                      <a:lumMod val="60000"/>
                      <a:tint val="15000"/>
                      <a:satMod val="350000"/>
                    </a:schemeClr>
                  </a:gs>
                </a:gsLst>
                <a:lin ang="16200000" scaled="1"/>
              </a:gradFill>
              <a:ln w="9525" cap="flat" cmpd="sng" algn="ctr">
                <a:solidFill>
                  <a:schemeClr val="accent5">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25-3306-DE4F-8E7D-F2DA93EEA6C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Hoja1!$B$5:$B$10</c:f>
              <c:strCache>
                <c:ptCount val="6"/>
                <c:pt idx="0">
                  <c:v>Petición de Interés Particular</c:v>
                </c:pt>
                <c:pt idx="1">
                  <c:v>Petición de información</c:v>
                </c:pt>
                <c:pt idx="2">
                  <c:v>Petición de Interés General</c:v>
                </c:pt>
                <c:pt idx="3">
                  <c:v>Queja</c:v>
                </c:pt>
                <c:pt idx="4">
                  <c:v>Reclamo</c:v>
                </c:pt>
                <c:pt idx="5">
                  <c:v>TOTAL GENERAL </c:v>
                </c:pt>
              </c:strCache>
            </c:strRef>
          </c:cat>
          <c:val>
            <c:numRef>
              <c:f>Hoja1!$E$5:$E$10</c:f>
              <c:numCache>
                <c:formatCode>General</c:formatCode>
                <c:ptCount val="6"/>
                <c:pt idx="0">
                  <c:v>12</c:v>
                </c:pt>
                <c:pt idx="1">
                  <c:v>1</c:v>
                </c:pt>
                <c:pt idx="2">
                  <c:v>0</c:v>
                </c:pt>
                <c:pt idx="3">
                  <c:v>0</c:v>
                </c:pt>
                <c:pt idx="4">
                  <c:v>0</c:v>
                </c:pt>
                <c:pt idx="5">
                  <c:v>13</c:v>
                </c:pt>
              </c:numCache>
            </c:numRef>
          </c:val>
          <c:extLst>
            <c:ext xmlns:c16="http://schemas.microsoft.com/office/drawing/2014/chart" uri="{C3380CC4-5D6E-409C-BE32-E72D297353CC}">
              <c16:uniqueId val="{00000026-3306-DE4F-8E7D-F2DA93EEA6C1}"/>
            </c:ext>
          </c:extLst>
        </c:ser>
        <c:ser>
          <c:idx val="3"/>
          <c:order val="3"/>
          <c:tx>
            <c:strRef>
              <c:f>Hoja1!$F$4</c:f>
              <c:strCache>
                <c:ptCount val="1"/>
                <c:pt idx="0">
                  <c:v>Circular</c:v>
                </c:pt>
              </c:strCache>
            </c:strRef>
          </c:tx>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28-3306-DE4F-8E7D-F2DA93EEA6C1}"/>
              </c:ext>
            </c:extLst>
          </c:dPt>
          <c:dPt>
            <c:idx val="1"/>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2A-3306-DE4F-8E7D-F2DA93EEA6C1}"/>
              </c:ext>
            </c:extLst>
          </c:dPt>
          <c:dPt>
            <c:idx val="2"/>
            <c:bubble3D val="0"/>
            <c:spPr>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2C-3306-DE4F-8E7D-F2DA93EEA6C1}"/>
              </c:ext>
            </c:extLst>
          </c:dPt>
          <c:dPt>
            <c:idx val="3"/>
            <c:bubble3D val="0"/>
            <c:spPr>
              <a:gradFill rotWithShape="1">
                <a:gsLst>
                  <a:gs pos="0">
                    <a:schemeClr val="accent1">
                      <a:lumMod val="60000"/>
                      <a:tint val="50000"/>
                      <a:satMod val="300000"/>
                    </a:schemeClr>
                  </a:gs>
                  <a:gs pos="35000">
                    <a:schemeClr val="accent1">
                      <a:lumMod val="60000"/>
                      <a:tint val="37000"/>
                      <a:satMod val="300000"/>
                    </a:schemeClr>
                  </a:gs>
                  <a:gs pos="100000">
                    <a:schemeClr val="accent1">
                      <a:lumMod val="60000"/>
                      <a:tint val="15000"/>
                      <a:satMod val="350000"/>
                    </a:schemeClr>
                  </a:gs>
                </a:gsLst>
                <a:lin ang="16200000" scaled="1"/>
              </a:gradFill>
              <a:ln w="9525" cap="flat" cmpd="sng" algn="ctr">
                <a:solidFill>
                  <a:schemeClr val="accent1">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2E-3306-DE4F-8E7D-F2DA93EEA6C1}"/>
              </c:ext>
            </c:extLst>
          </c:dPt>
          <c:dPt>
            <c:idx val="4"/>
            <c:bubble3D val="0"/>
            <c:spPr>
              <a:gradFill rotWithShape="1">
                <a:gsLst>
                  <a:gs pos="0">
                    <a:schemeClr val="accent3">
                      <a:lumMod val="60000"/>
                      <a:tint val="50000"/>
                      <a:satMod val="300000"/>
                    </a:schemeClr>
                  </a:gs>
                  <a:gs pos="35000">
                    <a:schemeClr val="accent3">
                      <a:lumMod val="60000"/>
                      <a:tint val="37000"/>
                      <a:satMod val="300000"/>
                    </a:schemeClr>
                  </a:gs>
                  <a:gs pos="100000">
                    <a:schemeClr val="accent3">
                      <a:lumMod val="60000"/>
                      <a:tint val="15000"/>
                      <a:satMod val="350000"/>
                    </a:schemeClr>
                  </a:gs>
                </a:gsLst>
                <a:lin ang="16200000" scaled="1"/>
              </a:gradFill>
              <a:ln w="9525" cap="flat" cmpd="sng" algn="ctr">
                <a:solidFill>
                  <a:schemeClr val="accent3">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30-3306-DE4F-8E7D-F2DA93EEA6C1}"/>
              </c:ext>
            </c:extLst>
          </c:dPt>
          <c:dPt>
            <c:idx val="5"/>
            <c:bubble3D val="0"/>
            <c:spPr>
              <a:gradFill rotWithShape="1">
                <a:gsLst>
                  <a:gs pos="0">
                    <a:schemeClr val="accent5">
                      <a:lumMod val="60000"/>
                      <a:tint val="50000"/>
                      <a:satMod val="300000"/>
                    </a:schemeClr>
                  </a:gs>
                  <a:gs pos="35000">
                    <a:schemeClr val="accent5">
                      <a:lumMod val="60000"/>
                      <a:tint val="37000"/>
                      <a:satMod val="300000"/>
                    </a:schemeClr>
                  </a:gs>
                  <a:gs pos="100000">
                    <a:schemeClr val="accent5">
                      <a:lumMod val="60000"/>
                      <a:tint val="15000"/>
                      <a:satMod val="350000"/>
                    </a:schemeClr>
                  </a:gs>
                </a:gsLst>
                <a:lin ang="16200000" scaled="1"/>
              </a:gradFill>
              <a:ln w="9525" cap="flat" cmpd="sng" algn="ctr">
                <a:solidFill>
                  <a:schemeClr val="accent5">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32-3306-DE4F-8E7D-F2DA93EEA6C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Hoja1!$B$5:$B$10</c:f>
              <c:strCache>
                <c:ptCount val="6"/>
                <c:pt idx="0">
                  <c:v>Petición de Interés Particular</c:v>
                </c:pt>
                <c:pt idx="1">
                  <c:v>Petición de información</c:v>
                </c:pt>
                <c:pt idx="2">
                  <c:v>Petición de Interés General</c:v>
                </c:pt>
                <c:pt idx="3">
                  <c:v>Queja</c:v>
                </c:pt>
                <c:pt idx="4">
                  <c:v>Reclamo</c:v>
                </c:pt>
                <c:pt idx="5">
                  <c:v>TOTAL GENERAL </c:v>
                </c:pt>
              </c:strCache>
            </c:strRef>
          </c:cat>
          <c:val>
            <c:numRef>
              <c:f>Hoja1!$F$5:$F$10</c:f>
              <c:numCache>
                <c:formatCode>General</c:formatCode>
                <c:ptCount val="6"/>
                <c:pt idx="0">
                  <c:v>0</c:v>
                </c:pt>
                <c:pt idx="2">
                  <c:v>0</c:v>
                </c:pt>
                <c:pt idx="3">
                  <c:v>0</c:v>
                </c:pt>
                <c:pt idx="4">
                  <c:v>0</c:v>
                </c:pt>
                <c:pt idx="5">
                  <c:v>0</c:v>
                </c:pt>
              </c:numCache>
            </c:numRef>
          </c:val>
          <c:extLst>
            <c:ext xmlns:c16="http://schemas.microsoft.com/office/drawing/2014/chart" uri="{C3380CC4-5D6E-409C-BE32-E72D297353CC}">
              <c16:uniqueId val="{00000033-3306-DE4F-8E7D-F2DA93EEA6C1}"/>
            </c:ext>
          </c:extLst>
        </c:ser>
        <c:ser>
          <c:idx val="4"/>
          <c:order val="4"/>
          <c:tx>
            <c:strRef>
              <c:f>Hoja1!$G$4</c:f>
              <c:strCache>
                <c:ptCount val="1"/>
                <c:pt idx="0">
                  <c:v>Pqrs Web</c:v>
                </c:pt>
              </c:strCache>
            </c:strRef>
          </c:tx>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35-3306-DE4F-8E7D-F2DA93EEA6C1}"/>
              </c:ext>
            </c:extLst>
          </c:dPt>
          <c:dPt>
            <c:idx val="1"/>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37-3306-DE4F-8E7D-F2DA93EEA6C1}"/>
              </c:ext>
            </c:extLst>
          </c:dPt>
          <c:dPt>
            <c:idx val="2"/>
            <c:bubble3D val="0"/>
            <c:spPr>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39-3306-DE4F-8E7D-F2DA93EEA6C1}"/>
              </c:ext>
            </c:extLst>
          </c:dPt>
          <c:dPt>
            <c:idx val="3"/>
            <c:bubble3D val="0"/>
            <c:spPr>
              <a:gradFill rotWithShape="1">
                <a:gsLst>
                  <a:gs pos="0">
                    <a:schemeClr val="accent1">
                      <a:lumMod val="60000"/>
                      <a:tint val="50000"/>
                      <a:satMod val="300000"/>
                    </a:schemeClr>
                  </a:gs>
                  <a:gs pos="35000">
                    <a:schemeClr val="accent1">
                      <a:lumMod val="60000"/>
                      <a:tint val="37000"/>
                      <a:satMod val="300000"/>
                    </a:schemeClr>
                  </a:gs>
                  <a:gs pos="100000">
                    <a:schemeClr val="accent1">
                      <a:lumMod val="60000"/>
                      <a:tint val="15000"/>
                      <a:satMod val="350000"/>
                    </a:schemeClr>
                  </a:gs>
                </a:gsLst>
                <a:lin ang="16200000" scaled="1"/>
              </a:gradFill>
              <a:ln w="9525" cap="flat" cmpd="sng" algn="ctr">
                <a:solidFill>
                  <a:schemeClr val="accent1">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3B-3306-DE4F-8E7D-F2DA93EEA6C1}"/>
              </c:ext>
            </c:extLst>
          </c:dPt>
          <c:dPt>
            <c:idx val="4"/>
            <c:bubble3D val="0"/>
            <c:spPr>
              <a:gradFill rotWithShape="1">
                <a:gsLst>
                  <a:gs pos="0">
                    <a:schemeClr val="accent3">
                      <a:lumMod val="60000"/>
                      <a:tint val="50000"/>
                      <a:satMod val="300000"/>
                    </a:schemeClr>
                  </a:gs>
                  <a:gs pos="35000">
                    <a:schemeClr val="accent3">
                      <a:lumMod val="60000"/>
                      <a:tint val="37000"/>
                      <a:satMod val="300000"/>
                    </a:schemeClr>
                  </a:gs>
                  <a:gs pos="100000">
                    <a:schemeClr val="accent3">
                      <a:lumMod val="60000"/>
                      <a:tint val="15000"/>
                      <a:satMod val="350000"/>
                    </a:schemeClr>
                  </a:gs>
                </a:gsLst>
                <a:lin ang="16200000" scaled="1"/>
              </a:gradFill>
              <a:ln w="9525" cap="flat" cmpd="sng" algn="ctr">
                <a:solidFill>
                  <a:schemeClr val="accent3">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3D-3306-DE4F-8E7D-F2DA93EEA6C1}"/>
              </c:ext>
            </c:extLst>
          </c:dPt>
          <c:dPt>
            <c:idx val="5"/>
            <c:bubble3D val="0"/>
            <c:spPr>
              <a:gradFill rotWithShape="1">
                <a:gsLst>
                  <a:gs pos="0">
                    <a:schemeClr val="accent5">
                      <a:lumMod val="60000"/>
                      <a:tint val="50000"/>
                      <a:satMod val="300000"/>
                    </a:schemeClr>
                  </a:gs>
                  <a:gs pos="35000">
                    <a:schemeClr val="accent5">
                      <a:lumMod val="60000"/>
                      <a:tint val="37000"/>
                      <a:satMod val="300000"/>
                    </a:schemeClr>
                  </a:gs>
                  <a:gs pos="100000">
                    <a:schemeClr val="accent5">
                      <a:lumMod val="60000"/>
                      <a:tint val="15000"/>
                      <a:satMod val="350000"/>
                    </a:schemeClr>
                  </a:gs>
                </a:gsLst>
                <a:lin ang="16200000" scaled="1"/>
              </a:gradFill>
              <a:ln w="9525" cap="flat" cmpd="sng" algn="ctr">
                <a:solidFill>
                  <a:schemeClr val="accent5">
                    <a:lumMod val="60000"/>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3F-3306-DE4F-8E7D-F2DA93EEA6C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Hoja1!$B$5:$B$10</c:f>
              <c:strCache>
                <c:ptCount val="6"/>
                <c:pt idx="0">
                  <c:v>Petición de Interés Particular</c:v>
                </c:pt>
                <c:pt idx="1">
                  <c:v>Petición de información</c:v>
                </c:pt>
                <c:pt idx="2">
                  <c:v>Petición de Interés General</c:v>
                </c:pt>
                <c:pt idx="3">
                  <c:v>Queja</c:v>
                </c:pt>
                <c:pt idx="4">
                  <c:v>Reclamo</c:v>
                </c:pt>
                <c:pt idx="5">
                  <c:v>TOTAL GENERAL </c:v>
                </c:pt>
              </c:strCache>
            </c:strRef>
          </c:cat>
          <c:val>
            <c:numRef>
              <c:f>Hoja1!$G$5:$G$10</c:f>
              <c:numCache>
                <c:formatCode>General</c:formatCode>
                <c:ptCount val="6"/>
                <c:pt idx="0">
                  <c:v>2</c:v>
                </c:pt>
                <c:pt idx="2">
                  <c:v>2</c:v>
                </c:pt>
                <c:pt idx="3">
                  <c:v>0</c:v>
                </c:pt>
                <c:pt idx="4">
                  <c:v>0</c:v>
                </c:pt>
                <c:pt idx="5">
                  <c:v>4</c:v>
                </c:pt>
              </c:numCache>
            </c:numRef>
          </c:val>
          <c:extLst>
            <c:ext xmlns:c16="http://schemas.microsoft.com/office/drawing/2014/chart" uri="{C3380CC4-5D6E-409C-BE32-E72D297353CC}">
              <c16:uniqueId val="{00000040-3306-DE4F-8E7D-F2DA93EEA6C1}"/>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s-E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259046731803513"/>
          <c:y val="6.6655895991177022E-2"/>
          <c:w val="0.38203249123722105"/>
          <c:h val="0.86183422359697914"/>
        </c:manualLayout>
      </c:layout>
      <c:pieChart>
        <c:varyColors val="1"/>
        <c:ser>
          <c:idx val="0"/>
          <c:order val="0"/>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39BF-FA41-9CA8-0CBB7316789A}"/>
              </c:ext>
            </c:extLst>
          </c:dPt>
          <c:dPt>
            <c:idx val="1"/>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3-39BF-FA41-9CA8-0CBB7316789A}"/>
              </c:ext>
            </c:extLst>
          </c:dPt>
          <c:dPt>
            <c:idx val="2"/>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5-39BF-FA41-9CA8-0CBB7316789A}"/>
              </c:ext>
            </c:extLst>
          </c:dPt>
          <c:dPt>
            <c:idx val="3"/>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7-39BF-FA41-9CA8-0CBB7316789A}"/>
              </c:ext>
            </c:extLst>
          </c:dPt>
          <c:dPt>
            <c:idx val="4"/>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09-39BF-FA41-9CA8-0CBB7316789A}"/>
              </c:ext>
            </c:extLst>
          </c:dPt>
          <c:dPt>
            <c:idx val="5"/>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0B-39BF-FA41-9CA8-0CBB7316789A}"/>
              </c:ext>
            </c:extLst>
          </c:dPt>
          <c:dPt>
            <c:idx val="6"/>
            <c:bubble3D val="0"/>
            <c:spPr>
              <a:pattFill prst="ltUpDiag">
                <a:fgClr>
                  <a:schemeClr val="accent1">
                    <a:lumMod val="80000"/>
                    <a:lumOff val="20000"/>
                  </a:schemeClr>
                </a:fgClr>
                <a:bgClr>
                  <a:schemeClr val="accent1">
                    <a:lumMod val="80000"/>
                    <a:lumOff val="20000"/>
                    <a:lumMod val="20000"/>
                    <a:lumOff val="80000"/>
                  </a:schemeClr>
                </a:bgClr>
              </a:pattFill>
              <a:ln w="19050">
                <a:solidFill>
                  <a:schemeClr val="lt1"/>
                </a:solidFill>
              </a:ln>
              <a:effectLst>
                <a:innerShdw blurRad="114300">
                  <a:schemeClr val="accent1">
                    <a:lumMod val="80000"/>
                    <a:lumOff val="20000"/>
                  </a:schemeClr>
                </a:innerShdw>
              </a:effectLst>
            </c:spPr>
            <c:extLst>
              <c:ext xmlns:c16="http://schemas.microsoft.com/office/drawing/2014/chart" uri="{C3380CC4-5D6E-409C-BE32-E72D297353CC}">
                <c16:uniqueId val="{0000000D-39BF-FA41-9CA8-0CBB7316789A}"/>
              </c:ext>
            </c:extLst>
          </c:dPt>
          <c:dPt>
            <c:idx val="7"/>
            <c:bubble3D val="0"/>
            <c:spPr>
              <a:pattFill prst="ltUpDiag">
                <a:fgClr>
                  <a:schemeClr val="accent3">
                    <a:lumMod val="80000"/>
                    <a:lumOff val="20000"/>
                  </a:schemeClr>
                </a:fgClr>
                <a:bgClr>
                  <a:schemeClr val="accent3">
                    <a:lumMod val="80000"/>
                    <a:lumOff val="20000"/>
                    <a:lumMod val="20000"/>
                    <a:lumOff val="80000"/>
                  </a:schemeClr>
                </a:bgClr>
              </a:pattFill>
              <a:ln w="19050">
                <a:solidFill>
                  <a:schemeClr val="lt1"/>
                </a:solidFill>
              </a:ln>
              <a:effectLst>
                <a:innerShdw blurRad="114300">
                  <a:schemeClr val="accent3">
                    <a:lumMod val="80000"/>
                    <a:lumOff val="20000"/>
                  </a:schemeClr>
                </a:innerShdw>
              </a:effectLst>
            </c:spPr>
            <c:extLst>
              <c:ext xmlns:c16="http://schemas.microsoft.com/office/drawing/2014/chart" uri="{C3380CC4-5D6E-409C-BE32-E72D297353CC}">
                <c16:uniqueId val="{0000000F-39BF-FA41-9CA8-0CBB7316789A}"/>
              </c:ext>
            </c:extLst>
          </c:dPt>
          <c:dPt>
            <c:idx val="8"/>
            <c:bubble3D val="0"/>
            <c:spPr>
              <a:pattFill prst="ltUpDiag">
                <a:fgClr>
                  <a:schemeClr val="accent5">
                    <a:lumMod val="80000"/>
                    <a:lumOff val="20000"/>
                  </a:schemeClr>
                </a:fgClr>
                <a:bgClr>
                  <a:schemeClr val="accent5">
                    <a:lumMod val="80000"/>
                    <a:lumOff val="20000"/>
                    <a:lumMod val="20000"/>
                    <a:lumOff val="80000"/>
                  </a:schemeClr>
                </a:bgClr>
              </a:pattFill>
              <a:ln w="19050">
                <a:solidFill>
                  <a:schemeClr val="lt1"/>
                </a:solidFill>
              </a:ln>
              <a:effectLst>
                <a:innerShdw blurRad="114300">
                  <a:schemeClr val="accent5">
                    <a:lumMod val="80000"/>
                    <a:lumOff val="20000"/>
                  </a:schemeClr>
                </a:innerShdw>
              </a:effectLst>
            </c:spPr>
            <c:extLst>
              <c:ext xmlns:c16="http://schemas.microsoft.com/office/drawing/2014/chart" uri="{C3380CC4-5D6E-409C-BE32-E72D297353CC}">
                <c16:uniqueId val="{00000011-39BF-FA41-9CA8-0CBB7316789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Hoja1!$D$34:$D$42</c:f>
              <c:strCache>
                <c:ptCount val="9"/>
                <c:pt idx="0">
                  <c:v>Tramitado por</c:v>
                </c:pt>
                <c:pt idx="1">
                  <c:v>DIRECTOR ADMINISTRATIVO Y FINANCIERO</c:v>
                </c:pt>
                <c:pt idx="2">
                  <c:v>DIRECTOR DE OPERACIONES</c:v>
                </c:pt>
                <c:pt idx="3">
                  <c:v>DIRECTOR DE PLANEACIÓN</c:v>
                </c:pt>
                <c:pt idx="4">
                  <c:v>DIRECTOR DE PROYECTOS Y MEDIO AMBIENTE</c:v>
                </c:pt>
                <c:pt idx="5">
                  <c:v>DIRECTOR JURIDICO</c:v>
                </c:pt>
                <c:pt idx="6">
                  <c:v>SIN ASIGNACIÓN </c:v>
                </c:pt>
                <c:pt idx="7">
                  <c:v>GERENTE</c:v>
                </c:pt>
                <c:pt idx="8">
                  <c:v>Total general</c:v>
                </c:pt>
              </c:strCache>
            </c:strRef>
          </c:cat>
          <c:val>
            <c:numRef>
              <c:f>Hoja1!$E$34:$E$42</c:f>
              <c:numCache>
                <c:formatCode>General</c:formatCode>
                <c:ptCount val="9"/>
                <c:pt idx="1">
                  <c:v>5</c:v>
                </c:pt>
                <c:pt idx="2">
                  <c:v>5</c:v>
                </c:pt>
                <c:pt idx="3">
                  <c:v>1</c:v>
                </c:pt>
                <c:pt idx="4">
                  <c:v>8</c:v>
                </c:pt>
                <c:pt idx="5">
                  <c:v>7</c:v>
                </c:pt>
                <c:pt idx="6">
                  <c:v>13</c:v>
                </c:pt>
                <c:pt idx="7">
                  <c:v>7</c:v>
                </c:pt>
                <c:pt idx="8">
                  <c:v>46</c:v>
                </c:pt>
              </c:numCache>
            </c:numRef>
          </c:val>
          <c:extLst>
            <c:ext xmlns:c16="http://schemas.microsoft.com/office/drawing/2014/chart" uri="{C3380CC4-5D6E-409C-BE32-E72D297353CC}">
              <c16:uniqueId val="{00000012-39BF-FA41-9CA8-0CBB7316789A}"/>
            </c:ext>
          </c:extLst>
        </c:ser>
        <c:ser>
          <c:idx val="1"/>
          <c:order val="1"/>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14-39BF-FA41-9CA8-0CBB7316789A}"/>
              </c:ext>
            </c:extLst>
          </c:dPt>
          <c:dPt>
            <c:idx val="1"/>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16-39BF-FA41-9CA8-0CBB7316789A}"/>
              </c:ext>
            </c:extLst>
          </c:dPt>
          <c:dPt>
            <c:idx val="2"/>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18-39BF-FA41-9CA8-0CBB7316789A}"/>
              </c:ext>
            </c:extLst>
          </c:dPt>
          <c:dPt>
            <c:idx val="3"/>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1A-39BF-FA41-9CA8-0CBB7316789A}"/>
              </c:ext>
            </c:extLst>
          </c:dPt>
          <c:dPt>
            <c:idx val="4"/>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1C-39BF-FA41-9CA8-0CBB7316789A}"/>
              </c:ext>
            </c:extLst>
          </c:dPt>
          <c:dPt>
            <c:idx val="5"/>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1E-39BF-FA41-9CA8-0CBB7316789A}"/>
              </c:ext>
            </c:extLst>
          </c:dPt>
          <c:dPt>
            <c:idx val="6"/>
            <c:bubble3D val="0"/>
            <c:spPr>
              <a:pattFill prst="ltUpDiag">
                <a:fgClr>
                  <a:schemeClr val="accent1">
                    <a:lumMod val="80000"/>
                    <a:lumOff val="20000"/>
                  </a:schemeClr>
                </a:fgClr>
                <a:bgClr>
                  <a:schemeClr val="accent1">
                    <a:lumMod val="80000"/>
                    <a:lumOff val="20000"/>
                    <a:lumMod val="20000"/>
                    <a:lumOff val="80000"/>
                  </a:schemeClr>
                </a:bgClr>
              </a:pattFill>
              <a:ln w="19050">
                <a:solidFill>
                  <a:schemeClr val="lt1"/>
                </a:solidFill>
              </a:ln>
              <a:effectLst>
                <a:innerShdw blurRad="114300">
                  <a:schemeClr val="accent1">
                    <a:lumMod val="80000"/>
                    <a:lumOff val="20000"/>
                  </a:schemeClr>
                </a:innerShdw>
              </a:effectLst>
            </c:spPr>
            <c:extLst>
              <c:ext xmlns:c16="http://schemas.microsoft.com/office/drawing/2014/chart" uri="{C3380CC4-5D6E-409C-BE32-E72D297353CC}">
                <c16:uniqueId val="{00000020-39BF-FA41-9CA8-0CBB7316789A}"/>
              </c:ext>
            </c:extLst>
          </c:dPt>
          <c:dPt>
            <c:idx val="7"/>
            <c:bubble3D val="0"/>
            <c:spPr>
              <a:pattFill prst="ltUpDiag">
                <a:fgClr>
                  <a:schemeClr val="accent3">
                    <a:lumMod val="80000"/>
                    <a:lumOff val="20000"/>
                  </a:schemeClr>
                </a:fgClr>
                <a:bgClr>
                  <a:schemeClr val="accent3">
                    <a:lumMod val="80000"/>
                    <a:lumOff val="20000"/>
                    <a:lumMod val="20000"/>
                    <a:lumOff val="80000"/>
                  </a:schemeClr>
                </a:bgClr>
              </a:pattFill>
              <a:ln w="19050">
                <a:solidFill>
                  <a:schemeClr val="lt1"/>
                </a:solidFill>
              </a:ln>
              <a:effectLst>
                <a:innerShdw blurRad="114300">
                  <a:schemeClr val="accent3">
                    <a:lumMod val="80000"/>
                    <a:lumOff val="20000"/>
                  </a:schemeClr>
                </a:innerShdw>
              </a:effectLst>
            </c:spPr>
            <c:extLst>
              <c:ext xmlns:c16="http://schemas.microsoft.com/office/drawing/2014/chart" uri="{C3380CC4-5D6E-409C-BE32-E72D297353CC}">
                <c16:uniqueId val="{00000022-39BF-FA41-9CA8-0CBB7316789A}"/>
              </c:ext>
            </c:extLst>
          </c:dPt>
          <c:dPt>
            <c:idx val="8"/>
            <c:bubble3D val="0"/>
            <c:spPr>
              <a:pattFill prst="ltUpDiag">
                <a:fgClr>
                  <a:schemeClr val="accent5">
                    <a:lumMod val="80000"/>
                    <a:lumOff val="20000"/>
                  </a:schemeClr>
                </a:fgClr>
                <a:bgClr>
                  <a:schemeClr val="accent5">
                    <a:lumMod val="80000"/>
                    <a:lumOff val="20000"/>
                    <a:lumMod val="20000"/>
                    <a:lumOff val="80000"/>
                  </a:schemeClr>
                </a:bgClr>
              </a:pattFill>
              <a:ln w="19050">
                <a:solidFill>
                  <a:schemeClr val="lt1"/>
                </a:solidFill>
              </a:ln>
              <a:effectLst>
                <a:innerShdw blurRad="114300">
                  <a:schemeClr val="accent5">
                    <a:lumMod val="80000"/>
                    <a:lumOff val="20000"/>
                  </a:schemeClr>
                </a:innerShdw>
              </a:effectLst>
            </c:spPr>
            <c:extLst>
              <c:ext xmlns:c16="http://schemas.microsoft.com/office/drawing/2014/chart" uri="{C3380CC4-5D6E-409C-BE32-E72D297353CC}">
                <c16:uniqueId val="{00000024-39BF-FA41-9CA8-0CBB7316789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Hoja1!$D$34:$D$42</c:f>
              <c:strCache>
                <c:ptCount val="9"/>
                <c:pt idx="0">
                  <c:v>Tramitado por</c:v>
                </c:pt>
                <c:pt idx="1">
                  <c:v>DIRECTOR ADMINISTRATIVO Y FINANCIERO</c:v>
                </c:pt>
                <c:pt idx="2">
                  <c:v>DIRECTOR DE OPERACIONES</c:v>
                </c:pt>
                <c:pt idx="3">
                  <c:v>DIRECTOR DE PLANEACIÓN</c:v>
                </c:pt>
                <c:pt idx="4">
                  <c:v>DIRECTOR DE PROYECTOS Y MEDIO AMBIENTE</c:v>
                </c:pt>
                <c:pt idx="5">
                  <c:v>DIRECTOR JURIDICO</c:v>
                </c:pt>
                <c:pt idx="6">
                  <c:v>SIN ASIGNACIÓN </c:v>
                </c:pt>
                <c:pt idx="7">
                  <c:v>GERENTE</c:v>
                </c:pt>
                <c:pt idx="8">
                  <c:v>Total general</c:v>
                </c:pt>
              </c:strCache>
            </c:strRef>
          </c:cat>
          <c:val>
            <c:numRef>
              <c:f>Hoja1!$F$34:$F$42</c:f>
              <c:numCache>
                <c:formatCode>General</c:formatCode>
                <c:ptCount val="9"/>
                <c:pt idx="1">
                  <c:v>1</c:v>
                </c:pt>
                <c:pt idx="2">
                  <c:v>1</c:v>
                </c:pt>
                <c:pt idx="3">
                  <c:v>0</c:v>
                </c:pt>
                <c:pt idx="4">
                  <c:v>2</c:v>
                </c:pt>
                <c:pt idx="5">
                  <c:v>0</c:v>
                </c:pt>
                <c:pt idx="6">
                  <c:v>2</c:v>
                </c:pt>
                <c:pt idx="7">
                  <c:v>3</c:v>
                </c:pt>
                <c:pt idx="8">
                  <c:v>9</c:v>
                </c:pt>
              </c:numCache>
            </c:numRef>
          </c:val>
          <c:extLst>
            <c:ext xmlns:c16="http://schemas.microsoft.com/office/drawing/2014/chart" uri="{C3380CC4-5D6E-409C-BE32-E72D297353CC}">
              <c16:uniqueId val="{00000025-39BF-FA41-9CA8-0CBB7316789A}"/>
            </c:ext>
          </c:extLst>
        </c:ser>
        <c:ser>
          <c:idx val="2"/>
          <c:order val="2"/>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27-39BF-FA41-9CA8-0CBB7316789A}"/>
              </c:ext>
            </c:extLst>
          </c:dPt>
          <c:dPt>
            <c:idx val="1"/>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29-39BF-FA41-9CA8-0CBB7316789A}"/>
              </c:ext>
            </c:extLst>
          </c:dPt>
          <c:dPt>
            <c:idx val="2"/>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2B-39BF-FA41-9CA8-0CBB7316789A}"/>
              </c:ext>
            </c:extLst>
          </c:dPt>
          <c:dPt>
            <c:idx val="3"/>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2D-39BF-FA41-9CA8-0CBB7316789A}"/>
              </c:ext>
            </c:extLst>
          </c:dPt>
          <c:dPt>
            <c:idx val="4"/>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2F-39BF-FA41-9CA8-0CBB7316789A}"/>
              </c:ext>
            </c:extLst>
          </c:dPt>
          <c:dPt>
            <c:idx val="5"/>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31-39BF-FA41-9CA8-0CBB7316789A}"/>
              </c:ext>
            </c:extLst>
          </c:dPt>
          <c:dPt>
            <c:idx val="6"/>
            <c:bubble3D val="0"/>
            <c:spPr>
              <a:pattFill prst="ltUpDiag">
                <a:fgClr>
                  <a:schemeClr val="accent1">
                    <a:lumMod val="80000"/>
                    <a:lumOff val="20000"/>
                  </a:schemeClr>
                </a:fgClr>
                <a:bgClr>
                  <a:schemeClr val="accent1">
                    <a:lumMod val="80000"/>
                    <a:lumOff val="20000"/>
                    <a:lumMod val="20000"/>
                    <a:lumOff val="80000"/>
                  </a:schemeClr>
                </a:bgClr>
              </a:pattFill>
              <a:ln w="19050">
                <a:solidFill>
                  <a:schemeClr val="lt1"/>
                </a:solidFill>
              </a:ln>
              <a:effectLst>
                <a:innerShdw blurRad="114300">
                  <a:schemeClr val="accent1">
                    <a:lumMod val="80000"/>
                    <a:lumOff val="20000"/>
                  </a:schemeClr>
                </a:innerShdw>
              </a:effectLst>
            </c:spPr>
            <c:extLst>
              <c:ext xmlns:c16="http://schemas.microsoft.com/office/drawing/2014/chart" uri="{C3380CC4-5D6E-409C-BE32-E72D297353CC}">
                <c16:uniqueId val="{00000033-39BF-FA41-9CA8-0CBB7316789A}"/>
              </c:ext>
            </c:extLst>
          </c:dPt>
          <c:dPt>
            <c:idx val="7"/>
            <c:bubble3D val="0"/>
            <c:spPr>
              <a:pattFill prst="ltUpDiag">
                <a:fgClr>
                  <a:schemeClr val="accent3">
                    <a:lumMod val="80000"/>
                    <a:lumOff val="20000"/>
                  </a:schemeClr>
                </a:fgClr>
                <a:bgClr>
                  <a:schemeClr val="accent3">
                    <a:lumMod val="80000"/>
                    <a:lumOff val="20000"/>
                    <a:lumMod val="20000"/>
                    <a:lumOff val="80000"/>
                  </a:schemeClr>
                </a:bgClr>
              </a:pattFill>
              <a:ln w="19050">
                <a:solidFill>
                  <a:schemeClr val="lt1"/>
                </a:solidFill>
              </a:ln>
              <a:effectLst>
                <a:innerShdw blurRad="114300">
                  <a:schemeClr val="accent3">
                    <a:lumMod val="80000"/>
                    <a:lumOff val="20000"/>
                  </a:schemeClr>
                </a:innerShdw>
              </a:effectLst>
            </c:spPr>
            <c:extLst>
              <c:ext xmlns:c16="http://schemas.microsoft.com/office/drawing/2014/chart" uri="{C3380CC4-5D6E-409C-BE32-E72D297353CC}">
                <c16:uniqueId val="{00000035-39BF-FA41-9CA8-0CBB7316789A}"/>
              </c:ext>
            </c:extLst>
          </c:dPt>
          <c:dPt>
            <c:idx val="8"/>
            <c:bubble3D val="0"/>
            <c:spPr>
              <a:pattFill prst="ltUpDiag">
                <a:fgClr>
                  <a:schemeClr val="accent5">
                    <a:lumMod val="80000"/>
                    <a:lumOff val="20000"/>
                  </a:schemeClr>
                </a:fgClr>
                <a:bgClr>
                  <a:schemeClr val="accent5">
                    <a:lumMod val="80000"/>
                    <a:lumOff val="20000"/>
                    <a:lumMod val="20000"/>
                    <a:lumOff val="80000"/>
                  </a:schemeClr>
                </a:bgClr>
              </a:pattFill>
              <a:ln w="19050">
                <a:solidFill>
                  <a:schemeClr val="lt1"/>
                </a:solidFill>
              </a:ln>
              <a:effectLst>
                <a:innerShdw blurRad="114300">
                  <a:schemeClr val="accent5">
                    <a:lumMod val="80000"/>
                    <a:lumOff val="20000"/>
                  </a:schemeClr>
                </a:innerShdw>
              </a:effectLst>
            </c:spPr>
            <c:extLst>
              <c:ext xmlns:c16="http://schemas.microsoft.com/office/drawing/2014/chart" uri="{C3380CC4-5D6E-409C-BE32-E72D297353CC}">
                <c16:uniqueId val="{00000037-39BF-FA41-9CA8-0CBB7316789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Hoja1!$D$34:$D$42</c:f>
              <c:strCache>
                <c:ptCount val="9"/>
                <c:pt idx="0">
                  <c:v>Tramitado por</c:v>
                </c:pt>
                <c:pt idx="1">
                  <c:v>DIRECTOR ADMINISTRATIVO Y FINANCIERO</c:v>
                </c:pt>
                <c:pt idx="2">
                  <c:v>DIRECTOR DE OPERACIONES</c:v>
                </c:pt>
                <c:pt idx="3">
                  <c:v>DIRECTOR DE PLANEACIÓN</c:v>
                </c:pt>
                <c:pt idx="4">
                  <c:v>DIRECTOR DE PROYECTOS Y MEDIO AMBIENTE</c:v>
                </c:pt>
                <c:pt idx="5">
                  <c:v>DIRECTOR JURIDICO</c:v>
                </c:pt>
                <c:pt idx="6">
                  <c:v>SIN ASIGNACIÓN </c:v>
                </c:pt>
                <c:pt idx="7">
                  <c:v>GERENTE</c:v>
                </c:pt>
                <c:pt idx="8">
                  <c:v>Total general</c:v>
                </c:pt>
              </c:strCache>
            </c:strRef>
          </c:cat>
          <c:val>
            <c:numRef>
              <c:f>Hoja1!$G$34:$G$42</c:f>
              <c:numCache>
                <c:formatCode>General</c:formatCode>
                <c:ptCount val="9"/>
                <c:pt idx="1">
                  <c:v>14</c:v>
                </c:pt>
                <c:pt idx="2">
                  <c:v>15</c:v>
                </c:pt>
                <c:pt idx="3">
                  <c:v>1</c:v>
                </c:pt>
                <c:pt idx="4">
                  <c:v>4</c:v>
                </c:pt>
                <c:pt idx="5">
                  <c:v>11</c:v>
                </c:pt>
                <c:pt idx="6">
                  <c:v>7</c:v>
                </c:pt>
                <c:pt idx="7">
                  <c:v>3</c:v>
                </c:pt>
                <c:pt idx="8">
                  <c:v>55</c:v>
                </c:pt>
              </c:numCache>
            </c:numRef>
          </c:val>
          <c:extLst>
            <c:ext xmlns:c16="http://schemas.microsoft.com/office/drawing/2014/chart" uri="{C3380CC4-5D6E-409C-BE32-E72D297353CC}">
              <c16:uniqueId val="{00000038-39BF-FA41-9CA8-0CBB7316789A}"/>
            </c:ext>
          </c:extLst>
        </c:ser>
        <c:ser>
          <c:idx val="3"/>
          <c:order val="3"/>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3A-39BF-FA41-9CA8-0CBB7316789A}"/>
              </c:ext>
            </c:extLst>
          </c:dPt>
          <c:dPt>
            <c:idx val="1"/>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3C-39BF-FA41-9CA8-0CBB7316789A}"/>
              </c:ext>
            </c:extLst>
          </c:dPt>
          <c:dPt>
            <c:idx val="2"/>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3E-39BF-FA41-9CA8-0CBB7316789A}"/>
              </c:ext>
            </c:extLst>
          </c:dPt>
          <c:dPt>
            <c:idx val="3"/>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40-39BF-FA41-9CA8-0CBB7316789A}"/>
              </c:ext>
            </c:extLst>
          </c:dPt>
          <c:dPt>
            <c:idx val="4"/>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42-39BF-FA41-9CA8-0CBB7316789A}"/>
              </c:ext>
            </c:extLst>
          </c:dPt>
          <c:dPt>
            <c:idx val="5"/>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44-39BF-FA41-9CA8-0CBB7316789A}"/>
              </c:ext>
            </c:extLst>
          </c:dPt>
          <c:dPt>
            <c:idx val="6"/>
            <c:bubble3D val="0"/>
            <c:spPr>
              <a:pattFill prst="ltUpDiag">
                <a:fgClr>
                  <a:schemeClr val="accent1">
                    <a:lumMod val="80000"/>
                    <a:lumOff val="20000"/>
                  </a:schemeClr>
                </a:fgClr>
                <a:bgClr>
                  <a:schemeClr val="accent1">
                    <a:lumMod val="80000"/>
                    <a:lumOff val="20000"/>
                    <a:lumMod val="20000"/>
                    <a:lumOff val="80000"/>
                  </a:schemeClr>
                </a:bgClr>
              </a:pattFill>
              <a:ln w="19050">
                <a:solidFill>
                  <a:schemeClr val="lt1"/>
                </a:solidFill>
              </a:ln>
              <a:effectLst>
                <a:innerShdw blurRad="114300">
                  <a:schemeClr val="accent1">
                    <a:lumMod val="80000"/>
                    <a:lumOff val="20000"/>
                  </a:schemeClr>
                </a:innerShdw>
              </a:effectLst>
            </c:spPr>
            <c:extLst>
              <c:ext xmlns:c16="http://schemas.microsoft.com/office/drawing/2014/chart" uri="{C3380CC4-5D6E-409C-BE32-E72D297353CC}">
                <c16:uniqueId val="{00000046-39BF-FA41-9CA8-0CBB7316789A}"/>
              </c:ext>
            </c:extLst>
          </c:dPt>
          <c:dPt>
            <c:idx val="7"/>
            <c:bubble3D val="0"/>
            <c:spPr>
              <a:pattFill prst="ltUpDiag">
                <a:fgClr>
                  <a:schemeClr val="accent3">
                    <a:lumMod val="80000"/>
                    <a:lumOff val="20000"/>
                  </a:schemeClr>
                </a:fgClr>
                <a:bgClr>
                  <a:schemeClr val="accent3">
                    <a:lumMod val="80000"/>
                    <a:lumOff val="20000"/>
                    <a:lumMod val="20000"/>
                    <a:lumOff val="80000"/>
                  </a:schemeClr>
                </a:bgClr>
              </a:pattFill>
              <a:ln w="19050">
                <a:solidFill>
                  <a:schemeClr val="lt1"/>
                </a:solidFill>
              </a:ln>
              <a:effectLst>
                <a:innerShdw blurRad="114300">
                  <a:schemeClr val="accent3">
                    <a:lumMod val="80000"/>
                    <a:lumOff val="20000"/>
                  </a:schemeClr>
                </a:innerShdw>
              </a:effectLst>
            </c:spPr>
            <c:extLst>
              <c:ext xmlns:c16="http://schemas.microsoft.com/office/drawing/2014/chart" uri="{C3380CC4-5D6E-409C-BE32-E72D297353CC}">
                <c16:uniqueId val="{00000048-39BF-FA41-9CA8-0CBB7316789A}"/>
              </c:ext>
            </c:extLst>
          </c:dPt>
          <c:dPt>
            <c:idx val="8"/>
            <c:bubble3D val="0"/>
            <c:spPr>
              <a:pattFill prst="ltUpDiag">
                <a:fgClr>
                  <a:schemeClr val="accent5">
                    <a:lumMod val="80000"/>
                    <a:lumOff val="20000"/>
                  </a:schemeClr>
                </a:fgClr>
                <a:bgClr>
                  <a:schemeClr val="accent5">
                    <a:lumMod val="80000"/>
                    <a:lumOff val="20000"/>
                    <a:lumMod val="20000"/>
                    <a:lumOff val="80000"/>
                  </a:schemeClr>
                </a:bgClr>
              </a:pattFill>
              <a:ln w="19050">
                <a:solidFill>
                  <a:schemeClr val="lt1"/>
                </a:solidFill>
              </a:ln>
              <a:effectLst>
                <a:innerShdw blurRad="114300">
                  <a:schemeClr val="accent5">
                    <a:lumMod val="80000"/>
                    <a:lumOff val="20000"/>
                  </a:schemeClr>
                </a:innerShdw>
              </a:effectLst>
            </c:spPr>
            <c:extLst>
              <c:ext xmlns:c16="http://schemas.microsoft.com/office/drawing/2014/chart" uri="{C3380CC4-5D6E-409C-BE32-E72D297353CC}">
                <c16:uniqueId val="{0000004A-39BF-FA41-9CA8-0CBB7316789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Hoja1!$D$34:$D$42</c:f>
              <c:strCache>
                <c:ptCount val="9"/>
                <c:pt idx="0">
                  <c:v>Tramitado por</c:v>
                </c:pt>
                <c:pt idx="1">
                  <c:v>DIRECTOR ADMINISTRATIVO Y FINANCIERO</c:v>
                </c:pt>
                <c:pt idx="2">
                  <c:v>DIRECTOR DE OPERACIONES</c:v>
                </c:pt>
                <c:pt idx="3">
                  <c:v>DIRECTOR DE PLANEACIÓN</c:v>
                </c:pt>
                <c:pt idx="4">
                  <c:v>DIRECTOR DE PROYECTOS Y MEDIO AMBIENTE</c:v>
                </c:pt>
                <c:pt idx="5">
                  <c:v>DIRECTOR JURIDICO</c:v>
                </c:pt>
                <c:pt idx="6">
                  <c:v>SIN ASIGNACIÓN </c:v>
                </c:pt>
                <c:pt idx="7">
                  <c:v>GERENTE</c:v>
                </c:pt>
                <c:pt idx="8">
                  <c:v>Total general</c:v>
                </c:pt>
              </c:strCache>
            </c:strRef>
          </c:cat>
          <c:val>
            <c:numRef>
              <c:f>Hoja1!$H$34:$H$42</c:f>
              <c:numCache>
                <c:formatCode>General</c:formatCode>
                <c:ptCount val="9"/>
                <c:pt idx="1">
                  <c:v>0</c:v>
                </c:pt>
                <c:pt idx="2">
                  <c:v>0</c:v>
                </c:pt>
                <c:pt idx="3">
                  <c:v>0</c:v>
                </c:pt>
                <c:pt idx="4">
                  <c:v>0</c:v>
                </c:pt>
                <c:pt idx="5">
                  <c:v>0</c:v>
                </c:pt>
                <c:pt idx="6">
                  <c:v>0</c:v>
                </c:pt>
                <c:pt idx="7">
                  <c:v>0</c:v>
                </c:pt>
                <c:pt idx="8">
                  <c:v>0</c:v>
                </c:pt>
              </c:numCache>
            </c:numRef>
          </c:val>
          <c:extLst>
            <c:ext xmlns:c16="http://schemas.microsoft.com/office/drawing/2014/chart" uri="{C3380CC4-5D6E-409C-BE32-E72D297353CC}">
              <c16:uniqueId val="{0000004B-39BF-FA41-9CA8-0CBB7316789A}"/>
            </c:ext>
          </c:extLst>
        </c:ser>
        <c:ser>
          <c:idx val="4"/>
          <c:order val="4"/>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4D-39BF-FA41-9CA8-0CBB7316789A}"/>
              </c:ext>
            </c:extLst>
          </c:dPt>
          <c:dPt>
            <c:idx val="1"/>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4F-39BF-FA41-9CA8-0CBB7316789A}"/>
              </c:ext>
            </c:extLst>
          </c:dPt>
          <c:dPt>
            <c:idx val="2"/>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51-39BF-FA41-9CA8-0CBB7316789A}"/>
              </c:ext>
            </c:extLst>
          </c:dPt>
          <c:dPt>
            <c:idx val="3"/>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53-39BF-FA41-9CA8-0CBB7316789A}"/>
              </c:ext>
            </c:extLst>
          </c:dPt>
          <c:dPt>
            <c:idx val="4"/>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55-39BF-FA41-9CA8-0CBB7316789A}"/>
              </c:ext>
            </c:extLst>
          </c:dPt>
          <c:dPt>
            <c:idx val="5"/>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57-39BF-FA41-9CA8-0CBB7316789A}"/>
              </c:ext>
            </c:extLst>
          </c:dPt>
          <c:dPt>
            <c:idx val="6"/>
            <c:bubble3D val="0"/>
            <c:spPr>
              <a:pattFill prst="ltUpDiag">
                <a:fgClr>
                  <a:schemeClr val="accent1">
                    <a:lumMod val="80000"/>
                    <a:lumOff val="20000"/>
                  </a:schemeClr>
                </a:fgClr>
                <a:bgClr>
                  <a:schemeClr val="accent1">
                    <a:lumMod val="80000"/>
                    <a:lumOff val="20000"/>
                    <a:lumMod val="20000"/>
                    <a:lumOff val="80000"/>
                  </a:schemeClr>
                </a:bgClr>
              </a:pattFill>
              <a:ln w="19050">
                <a:solidFill>
                  <a:schemeClr val="lt1"/>
                </a:solidFill>
              </a:ln>
              <a:effectLst>
                <a:innerShdw blurRad="114300">
                  <a:schemeClr val="accent1">
                    <a:lumMod val="80000"/>
                    <a:lumOff val="20000"/>
                  </a:schemeClr>
                </a:innerShdw>
              </a:effectLst>
            </c:spPr>
            <c:extLst>
              <c:ext xmlns:c16="http://schemas.microsoft.com/office/drawing/2014/chart" uri="{C3380CC4-5D6E-409C-BE32-E72D297353CC}">
                <c16:uniqueId val="{00000059-39BF-FA41-9CA8-0CBB7316789A}"/>
              </c:ext>
            </c:extLst>
          </c:dPt>
          <c:dPt>
            <c:idx val="7"/>
            <c:bubble3D val="0"/>
            <c:spPr>
              <a:pattFill prst="ltUpDiag">
                <a:fgClr>
                  <a:schemeClr val="accent3">
                    <a:lumMod val="80000"/>
                    <a:lumOff val="20000"/>
                  </a:schemeClr>
                </a:fgClr>
                <a:bgClr>
                  <a:schemeClr val="accent3">
                    <a:lumMod val="80000"/>
                    <a:lumOff val="20000"/>
                    <a:lumMod val="20000"/>
                    <a:lumOff val="80000"/>
                  </a:schemeClr>
                </a:bgClr>
              </a:pattFill>
              <a:ln w="19050">
                <a:solidFill>
                  <a:schemeClr val="lt1"/>
                </a:solidFill>
              </a:ln>
              <a:effectLst>
                <a:innerShdw blurRad="114300">
                  <a:schemeClr val="accent3">
                    <a:lumMod val="80000"/>
                    <a:lumOff val="20000"/>
                  </a:schemeClr>
                </a:innerShdw>
              </a:effectLst>
            </c:spPr>
            <c:extLst>
              <c:ext xmlns:c16="http://schemas.microsoft.com/office/drawing/2014/chart" uri="{C3380CC4-5D6E-409C-BE32-E72D297353CC}">
                <c16:uniqueId val="{0000005B-39BF-FA41-9CA8-0CBB7316789A}"/>
              </c:ext>
            </c:extLst>
          </c:dPt>
          <c:dPt>
            <c:idx val="8"/>
            <c:bubble3D val="0"/>
            <c:spPr>
              <a:pattFill prst="ltUpDiag">
                <a:fgClr>
                  <a:schemeClr val="accent5">
                    <a:lumMod val="80000"/>
                    <a:lumOff val="20000"/>
                  </a:schemeClr>
                </a:fgClr>
                <a:bgClr>
                  <a:schemeClr val="accent5">
                    <a:lumMod val="80000"/>
                    <a:lumOff val="20000"/>
                    <a:lumMod val="20000"/>
                    <a:lumOff val="80000"/>
                  </a:schemeClr>
                </a:bgClr>
              </a:pattFill>
              <a:ln w="19050">
                <a:solidFill>
                  <a:schemeClr val="lt1"/>
                </a:solidFill>
              </a:ln>
              <a:effectLst>
                <a:innerShdw blurRad="114300">
                  <a:schemeClr val="accent5">
                    <a:lumMod val="80000"/>
                    <a:lumOff val="20000"/>
                  </a:schemeClr>
                </a:innerShdw>
              </a:effectLst>
            </c:spPr>
            <c:extLst>
              <c:ext xmlns:c16="http://schemas.microsoft.com/office/drawing/2014/chart" uri="{C3380CC4-5D6E-409C-BE32-E72D297353CC}">
                <c16:uniqueId val="{0000005D-39BF-FA41-9CA8-0CBB7316789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Hoja1!$D$34:$D$42</c:f>
              <c:strCache>
                <c:ptCount val="9"/>
                <c:pt idx="0">
                  <c:v>Tramitado por</c:v>
                </c:pt>
                <c:pt idx="1">
                  <c:v>DIRECTOR ADMINISTRATIVO Y FINANCIERO</c:v>
                </c:pt>
                <c:pt idx="2">
                  <c:v>DIRECTOR DE OPERACIONES</c:v>
                </c:pt>
                <c:pt idx="3">
                  <c:v>DIRECTOR DE PLANEACIÓN</c:v>
                </c:pt>
                <c:pt idx="4">
                  <c:v>DIRECTOR DE PROYECTOS Y MEDIO AMBIENTE</c:v>
                </c:pt>
                <c:pt idx="5">
                  <c:v>DIRECTOR JURIDICO</c:v>
                </c:pt>
                <c:pt idx="6">
                  <c:v>SIN ASIGNACIÓN </c:v>
                </c:pt>
                <c:pt idx="7">
                  <c:v>GERENTE</c:v>
                </c:pt>
                <c:pt idx="8">
                  <c:v>Total general</c:v>
                </c:pt>
              </c:strCache>
            </c:strRef>
          </c:cat>
          <c:val>
            <c:numRef>
              <c:f>Hoja1!$I$34:$I$42</c:f>
              <c:numCache>
                <c:formatCode>General</c:formatCode>
                <c:ptCount val="9"/>
                <c:pt idx="1">
                  <c:v>0</c:v>
                </c:pt>
                <c:pt idx="2">
                  <c:v>0</c:v>
                </c:pt>
                <c:pt idx="3">
                  <c:v>0</c:v>
                </c:pt>
                <c:pt idx="4">
                  <c:v>0</c:v>
                </c:pt>
                <c:pt idx="5">
                  <c:v>0</c:v>
                </c:pt>
                <c:pt idx="6">
                  <c:v>0</c:v>
                </c:pt>
                <c:pt idx="7">
                  <c:v>0</c:v>
                </c:pt>
                <c:pt idx="8">
                  <c:v>0</c:v>
                </c:pt>
              </c:numCache>
            </c:numRef>
          </c:val>
          <c:extLst>
            <c:ext xmlns:c16="http://schemas.microsoft.com/office/drawing/2014/chart" uri="{C3380CC4-5D6E-409C-BE32-E72D297353CC}">
              <c16:uniqueId val="{0000005E-39BF-FA41-9CA8-0CBB7316789A}"/>
            </c:ext>
          </c:extLst>
        </c:ser>
        <c:ser>
          <c:idx val="5"/>
          <c:order val="5"/>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60-39BF-FA41-9CA8-0CBB7316789A}"/>
              </c:ext>
            </c:extLst>
          </c:dPt>
          <c:dPt>
            <c:idx val="1"/>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62-39BF-FA41-9CA8-0CBB7316789A}"/>
              </c:ext>
            </c:extLst>
          </c:dPt>
          <c:dPt>
            <c:idx val="2"/>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64-39BF-FA41-9CA8-0CBB7316789A}"/>
              </c:ext>
            </c:extLst>
          </c:dPt>
          <c:dPt>
            <c:idx val="3"/>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66-39BF-FA41-9CA8-0CBB7316789A}"/>
              </c:ext>
            </c:extLst>
          </c:dPt>
          <c:dPt>
            <c:idx val="4"/>
            <c:bubble3D val="0"/>
            <c:spPr>
              <a:pattFill prst="ltUpDiag">
                <a:fgClr>
                  <a:schemeClr val="accent3">
                    <a:lumMod val="60000"/>
                  </a:schemeClr>
                </a:fgClr>
                <a:bgClr>
                  <a:schemeClr val="accent3">
                    <a:lumMod val="60000"/>
                    <a:lumMod val="20000"/>
                    <a:lumOff val="80000"/>
                  </a:schemeClr>
                </a:bgClr>
              </a:pattFill>
              <a:ln w="19050">
                <a:solidFill>
                  <a:schemeClr val="lt1"/>
                </a:solidFill>
              </a:ln>
              <a:effectLst>
                <a:innerShdw blurRad="114300">
                  <a:schemeClr val="accent3">
                    <a:lumMod val="60000"/>
                  </a:schemeClr>
                </a:innerShdw>
              </a:effectLst>
            </c:spPr>
            <c:extLst>
              <c:ext xmlns:c16="http://schemas.microsoft.com/office/drawing/2014/chart" uri="{C3380CC4-5D6E-409C-BE32-E72D297353CC}">
                <c16:uniqueId val="{00000068-39BF-FA41-9CA8-0CBB7316789A}"/>
              </c:ext>
            </c:extLst>
          </c:dPt>
          <c:dPt>
            <c:idx val="5"/>
            <c:bubble3D val="0"/>
            <c:spPr>
              <a:pattFill prst="ltUpDiag">
                <a:fgClr>
                  <a:schemeClr val="accent5">
                    <a:lumMod val="60000"/>
                  </a:schemeClr>
                </a:fgClr>
                <a:bgClr>
                  <a:schemeClr val="accent5">
                    <a:lumMod val="60000"/>
                    <a:lumMod val="20000"/>
                    <a:lumOff val="80000"/>
                  </a:schemeClr>
                </a:bgClr>
              </a:pattFill>
              <a:ln w="19050">
                <a:solidFill>
                  <a:schemeClr val="lt1"/>
                </a:solidFill>
              </a:ln>
              <a:effectLst>
                <a:innerShdw blurRad="114300">
                  <a:schemeClr val="accent5">
                    <a:lumMod val="60000"/>
                  </a:schemeClr>
                </a:innerShdw>
              </a:effectLst>
            </c:spPr>
            <c:extLst>
              <c:ext xmlns:c16="http://schemas.microsoft.com/office/drawing/2014/chart" uri="{C3380CC4-5D6E-409C-BE32-E72D297353CC}">
                <c16:uniqueId val="{0000006A-39BF-FA41-9CA8-0CBB7316789A}"/>
              </c:ext>
            </c:extLst>
          </c:dPt>
          <c:dPt>
            <c:idx val="6"/>
            <c:bubble3D val="0"/>
            <c:spPr>
              <a:pattFill prst="ltUpDiag">
                <a:fgClr>
                  <a:schemeClr val="accent1">
                    <a:lumMod val="80000"/>
                    <a:lumOff val="20000"/>
                  </a:schemeClr>
                </a:fgClr>
                <a:bgClr>
                  <a:schemeClr val="accent1">
                    <a:lumMod val="80000"/>
                    <a:lumOff val="20000"/>
                    <a:lumMod val="20000"/>
                    <a:lumOff val="80000"/>
                  </a:schemeClr>
                </a:bgClr>
              </a:pattFill>
              <a:ln w="19050">
                <a:solidFill>
                  <a:schemeClr val="lt1"/>
                </a:solidFill>
              </a:ln>
              <a:effectLst>
                <a:innerShdw blurRad="114300">
                  <a:schemeClr val="accent1">
                    <a:lumMod val="80000"/>
                    <a:lumOff val="20000"/>
                  </a:schemeClr>
                </a:innerShdw>
              </a:effectLst>
            </c:spPr>
            <c:extLst>
              <c:ext xmlns:c16="http://schemas.microsoft.com/office/drawing/2014/chart" uri="{C3380CC4-5D6E-409C-BE32-E72D297353CC}">
                <c16:uniqueId val="{0000006C-39BF-FA41-9CA8-0CBB7316789A}"/>
              </c:ext>
            </c:extLst>
          </c:dPt>
          <c:dPt>
            <c:idx val="7"/>
            <c:bubble3D val="0"/>
            <c:spPr>
              <a:pattFill prst="ltUpDiag">
                <a:fgClr>
                  <a:schemeClr val="accent3">
                    <a:lumMod val="80000"/>
                    <a:lumOff val="20000"/>
                  </a:schemeClr>
                </a:fgClr>
                <a:bgClr>
                  <a:schemeClr val="accent3">
                    <a:lumMod val="80000"/>
                    <a:lumOff val="20000"/>
                    <a:lumMod val="20000"/>
                    <a:lumOff val="80000"/>
                  </a:schemeClr>
                </a:bgClr>
              </a:pattFill>
              <a:ln w="19050">
                <a:solidFill>
                  <a:schemeClr val="lt1"/>
                </a:solidFill>
              </a:ln>
              <a:effectLst>
                <a:innerShdw blurRad="114300">
                  <a:schemeClr val="accent3">
                    <a:lumMod val="80000"/>
                    <a:lumOff val="20000"/>
                  </a:schemeClr>
                </a:innerShdw>
              </a:effectLst>
            </c:spPr>
            <c:extLst>
              <c:ext xmlns:c16="http://schemas.microsoft.com/office/drawing/2014/chart" uri="{C3380CC4-5D6E-409C-BE32-E72D297353CC}">
                <c16:uniqueId val="{0000006E-39BF-FA41-9CA8-0CBB7316789A}"/>
              </c:ext>
            </c:extLst>
          </c:dPt>
          <c:dPt>
            <c:idx val="8"/>
            <c:bubble3D val="0"/>
            <c:spPr>
              <a:pattFill prst="ltUpDiag">
                <a:fgClr>
                  <a:schemeClr val="accent5">
                    <a:lumMod val="80000"/>
                    <a:lumOff val="20000"/>
                  </a:schemeClr>
                </a:fgClr>
                <a:bgClr>
                  <a:schemeClr val="accent5">
                    <a:lumMod val="80000"/>
                    <a:lumOff val="20000"/>
                    <a:lumMod val="20000"/>
                    <a:lumOff val="80000"/>
                  </a:schemeClr>
                </a:bgClr>
              </a:pattFill>
              <a:ln w="19050">
                <a:solidFill>
                  <a:schemeClr val="lt1"/>
                </a:solidFill>
              </a:ln>
              <a:effectLst>
                <a:innerShdw blurRad="114300">
                  <a:schemeClr val="accent5">
                    <a:lumMod val="80000"/>
                    <a:lumOff val="20000"/>
                  </a:schemeClr>
                </a:innerShdw>
              </a:effectLst>
            </c:spPr>
            <c:extLst>
              <c:ext xmlns:c16="http://schemas.microsoft.com/office/drawing/2014/chart" uri="{C3380CC4-5D6E-409C-BE32-E72D297353CC}">
                <c16:uniqueId val="{00000070-39BF-FA41-9CA8-0CBB7316789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Hoja1!$D$34:$D$42</c:f>
              <c:strCache>
                <c:ptCount val="9"/>
                <c:pt idx="0">
                  <c:v>Tramitado por</c:v>
                </c:pt>
                <c:pt idx="1">
                  <c:v>DIRECTOR ADMINISTRATIVO Y FINANCIERO</c:v>
                </c:pt>
                <c:pt idx="2">
                  <c:v>DIRECTOR DE OPERACIONES</c:v>
                </c:pt>
                <c:pt idx="3">
                  <c:v>DIRECTOR DE PLANEACIÓN</c:v>
                </c:pt>
                <c:pt idx="4">
                  <c:v>DIRECTOR DE PROYECTOS Y MEDIO AMBIENTE</c:v>
                </c:pt>
                <c:pt idx="5">
                  <c:v>DIRECTOR JURIDICO</c:v>
                </c:pt>
                <c:pt idx="6">
                  <c:v>SIN ASIGNACIÓN </c:v>
                </c:pt>
                <c:pt idx="7">
                  <c:v>GERENTE</c:v>
                </c:pt>
                <c:pt idx="8">
                  <c:v>Total general</c:v>
                </c:pt>
              </c:strCache>
            </c:strRef>
          </c:cat>
          <c:val>
            <c:numRef>
              <c:f>Hoja1!$J$34:$J$42</c:f>
              <c:numCache>
                <c:formatCode>General</c:formatCode>
                <c:ptCount val="9"/>
                <c:pt idx="1">
                  <c:v>20</c:v>
                </c:pt>
                <c:pt idx="2">
                  <c:v>21</c:v>
                </c:pt>
                <c:pt idx="3">
                  <c:v>2</c:v>
                </c:pt>
                <c:pt idx="4">
                  <c:v>14</c:v>
                </c:pt>
                <c:pt idx="5">
                  <c:v>18</c:v>
                </c:pt>
                <c:pt idx="6">
                  <c:v>22</c:v>
                </c:pt>
                <c:pt idx="7">
                  <c:v>13</c:v>
                </c:pt>
                <c:pt idx="8">
                  <c:v>110</c:v>
                </c:pt>
              </c:numCache>
            </c:numRef>
          </c:val>
          <c:extLst>
            <c:ext xmlns:c16="http://schemas.microsoft.com/office/drawing/2014/chart" uri="{C3380CC4-5D6E-409C-BE32-E72D297353CC}">
              <c16:uniqueId val="{00000071-39BF-FA41-9CA8-0CBB7316789A}"/>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t"/>
      <c:legendEntry>
        <c:idx val="0"/>
        <c:delete val="1"/>
      </c:legendEntry>
      <c:layout>
        <c:manualLayout>
          <c:xMode val="edge"/>
          <c:yMode val="edge"/>
          <c:x val="0"/>
          <c:y val="0.61437817861145794"/>
          <c:w val="0.42725892463642895"/>
          <c:h val="0.2383845973935366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E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1608F2-E431-4091-85BF-FBB36D33651C}" type="doc">
      <dgm:prSet loTypeId="urn:microsoft.com/office/officeart/2005/8/layout/vList2" loCatId="list" qsTypeId="urn:microsoft.com/office/officeart/2005/8/quickstyle/3d2" qsCatId="3D" csTypeId="urn:microsoft.com/office/officeart/2005/8/colors/accent3_5" csCatId="accent3" phldr="1"/>
      <dgm:spPr/>
      <dgm:t>
        <a:bodyPr/>
        <a:lstStyle/>
        <a:p>
          <a:endParaRPr lang="en-US"/>
        </a:p>
      </dgm:t>
    </dgm:pt>
    <dgm:pt modelId="{5554D9BB-B3AA-457F-ABCB-5ED8B3C91D80}">
      <dgm:prSet/>
      <dgm:spPr/>
      <dgm:t>
        <a:bodyPr/>
        <a:lstStyle/>
        <a:p>
          <a:r>
            <a:rPr lang="es-ES_tradnl" noProof="0" dirty="0"/>
            <a:t>1. Introducción.</a:t>
          </a:r>
        </a:p>
      </dgm:t>
    </dgm:pt>
    <dgm:pt modelId="{79899B01-5F85-463D-87D3-5E3D900F796F}" type="parTrans" cxnId="{920175E2-9C66-41F7-9607-8742B10AE65C}">
      <dgm:prSet/>
      <dgm:spPr/>
      <dgm:t>
        <a:bodyPr/>
        <a:lstStyle/>
        <a:p>
          <a:endParaRPr lang="en-US"/>
        </a:p>
      </dgm:t>
    </dgm:pt>
    <dgm:pt modelId="{BF5DFB82-2850-40C2-B740-FE724534ABA5}" type="sibTrans" cxnId="{920175E2-9C66-41F7-9607-8742B10AE65C}">
      <dgm:prSet/>
      <dgm:spPr/>
      <dgm:t>
        <a:bodyPr/>
        <a:lstStyle/>
        <a:p>
          <a:endParaRPr lang="en-US"/>
        </a:p>
      </dgm:t>
    </dgm:pt>
    <dgm:pt modelId="{2ECCC0DB-A63C-4C82-9CD0-E1CC0637F7A6}">
      <dgm:prSet/>
      <dgm:spPr/>
      <dgm:t>
        <a:bodyPr/>
        <a:lstStyle/>
        <a:p>
          <a:r>
            <a:rPr lang="es-ES_tradnl" noProof="0" dirty="0"/>
            <a:t>2. Glosario </a:t>
          </a:r>
        </a:p>
      </dgm:t>
    </dgm:pt>
    <dgm:pt modelId="{1A8BF7B8-B48A-4B6D-880A-706FCDC66BBF}" type="parTrans" cxnId="{E22D3DF1-1FAD-45C5-B6FF-001192902B28}">
      <dgm:prSet/>
      <dgm:spPr/>
      <dgm:t>
        <a:bodyPr/>
        <a:lstStyle/>
        <a:p>
          <a:endParaRPr lang="en-US"/>
        </a:p>
      </dgm:t>
    </dgm:pt>
    <dgm:pt modelId="{BB74F947-8EE9-4A72-ACC4-D8444B984DFF}" type="sibTrans" cxnId="{E22D3DF1-1FAD-45C5-B6FF-001192902B28}">
      <dgm:prSet/>
      <dgm:spPr/>
      <dgm:t>
        <a:bodyPr/>
        <a:lstStyle/>
        <a:p>
          <a:endParaRPr lang="en-US"/>
        </a:p>
      </dgm:t>
    </dgm:pt>
    <dgm:pt modelId="{8A2548B5-EC0A-48F3-A633-A2E2322C5FAB}">
      <dgm:prSet/>
      <dgm:spPr/>
      <dgm:t>
        <a:bodyPr/>
        <a:lstStyle/>
        <a:p>
          <a:r>
            <a:rPr lang="es-ES_tradnl" noProof="0" dirty="0"/>
            <a:t>3. Condiciones Generales </a:t>
          </a:r>
        </a:p>
      </dgm:t>
    </dgm:pt>
    <dgm:pt modelId="{E4A70AAF-692F-420A-BE20-4D4668983BC0}" type="parTrans" cxnId="{C93B6154-A997-4D33-B7F8-6FE2FB53FE63}">
      <dgm:prSet/>
      <dgm:spPr/>
      <dgm:t>
        <a:bodyPr/>
        <a:lstStyle/>
        <a:p>
          <a:endParaRPr lang="en-US"/>
        </a:p>
      </dgm:t>
    </dgm:pt>
    <dgm:pt modelId="{815AFBA9-9C55-47CC-BFC8-A8B1F87BA65B}" type="sibTrans" cxnId="{C93B6154-A997-4D33-B7F8-6FE2FB53FE63}">
      <dgm:prSet/>
      <dgm:spPr/>
      <dgm:t>
        <a:bodyPr/>
        <a:lstStyle/>
        <a:p>
          <a:endParaRPr lang="en-US"/>
        </a:p>
      </dgm:t>
    </dgm:pt>
    <dgm:pt modelId="{5566EF65-DF85-4CE3-A21A-0916BF5739F3}">
      <dgm:prSet/>
      <dgm:spPr/>
      <dgm:t>
        <a:bodyPr/>
        <a:lstStyle/>
        <a:p>
          <a:r>
            <a:rPr lang="es-ES_tradnl" noProof="0" dirty="0"/>
            <a:t>4. Canales de Atención </a:t>
          </a:r>
        </a:p>
      </dgm:t>
    </dgm:pt>
    <dgm:pt modelId="{D80F8656-701D-4901-9B02-F6D98D485661}" type="parTrans" cxnId="{BC938E73-4B03-4629-B2DC-3B760121AD6C}">
      <dgm:prSet/>
      <dgm:spPr/>
      <dgm:t>
        <a:bodyPr/>
        <a:lstStyle/>
        <a:p>
          <a:endParaRPr lang="en-US"/>
        </a:p>
      </dgm:t>
    </dgm:pt>
    <dgm:pt modelId="{C3826DDF-EFD1-448E-A21E-C30CFA9F57C2}" type="sibTrans" cxnId="{BC938E73-4B03-4629-B2DC-3B760121AD6C}">
      <dgm:prSet/>
      <dgm:spPr/>
      <dgm:t>
        <a:bodyPr/>
        <a:lstStyle/>
        <a:p>
          <a:endParaRPr lang="en-US"/>
        </a:p>
      </dgm:t>
    </dgm:pt>
    <dgm:pt modelId="{C7611955-E88D-470B-B2C8-965772F323B5}">
      <dgm:prSet/>
      <dgm:spPr/>
      <dgm:t>
        <a:bodyPr/>
        <a:lstStyle/>
        <a:p>
          <a:r>
            <a:rPr lang="es-ES_tradnl" noProof="0" dirty="0"/>
            <a:t>5. Informe </a:t>
          </a:r>
        </a:p>
      </dgm:t>
    </dgm:pt>
    <dgm:pt modelId="{7E3F02A8-9FB3-4AD2-B589-02A6427321D3}" type="parTrans" cxnId="{E361182A-EF96-42CC-A785-40C4211C153C}">
      <dgm:prSet/>
      <dgm:spPr/>
      <dgm:t>
        <a:bodyPr/>
        <a:lstStyle/>
        <a:p>
          <a:endParaRPr lang="en-US"/>
        </a:p>
      </dgm:t>
    </dgm:pt>
    <dgm:pt modelId="{34294D15-A252-4974-B5F0-6C331DE6BF8E}" type="sibTrans" cxnId="{E361182A-EF96-42CC-A785-40C4211C153C}">
      <dgm:prSet/>
      <dgm:spPr/>
      <dgm:t>
        <a:bodyPr/>
        <a:lstStyle/>
        <a:p>
          <a:endParaRPr lang="en-US"/>
        </a:p>
      </dgm:t>
    </dgm:pt>
    <dgm:pt modelId="{37C5CDB1-43C1-42E8-9586-C1C81AF4F0D9}">
      <dgm:prSet/>
      <dgm:spPr/>
      <dgm:t>
        <a:bodyPr/>
        <a:lstStyle/>
        <a:p>
          <a:r>
            <a:rPr lang="es-ES_tradnl" noProof="0" dirty="0"/>
            <a:t>6. Actividades de seguimiento </a:t>
          </a:r>
        </a:p>
      </dgm:t>
    </dgm:pt>
    <dgm:pt modelId="{D63E6B87-800D-4FAF-8BAB-A748D3F24E9E}" type="parTrans" cxnId="{16F232DF-70B9-4E31-B741-9D4C9B5D319F}">
      <dgm:prSet/>
      <dgm:spPr/>
      <dgm:t>
        <a:bodyPr/>
        <a:lstStyle/>
        <a:p>
          <a:endParaRPr lang="en-US"/>
        </a:p>
      </dgm:t>
    </dgm:pt>
    <dgm:pt modelId="{C74BE17F-09F8-4D19-BFCF-CC79EDF643B7}" type="sibTrans" cxnId="{16F232DF-70B9-4E31-B741-9D4C9B5D319F}">
      <dgm:prSet/>
      <dgm:spPr/>
      <dgm:t>
        <a:bodyPr/>
        <a:lstStyle/>
        <a:p>
          <a:endParaRPr lang="en-US"/>
        </a:p>
      </dgm:t>
    </dgm:pt>
    <dgm:pt modelId="{AD1AD914-9D60-4A2B-B05B-82D8F7E1FD49}">
      <dgm:prSet/>
      <dgm:spPr/>
      <dgm:t>
        <a:bodyPr/>
        <a:lstStyle/>
        <a:p>
          <a:r>
            <a:rPr lang="es-ES_tradnl" noProof="0" dirty="0"/>
            <a:t>7. Recomendaciones y conclusiones </a:t>
          </a:r>
        </a:p>
      </dgm:t>
    </dgm:pt>
    <dgm:pt modelId="{A50C4E88-B74D-48DD-8A51-572E49583ED7}" type="parTrans" cxnId="{FEC554A2-86AF-43EF-A16C-C5BA14C517E2}">
      <dgm:prSet/>
      <dgm:spPr/>
      <dgm:t>
        <a:bodyPr/>
        <a:lstStyle/>
        <a:p>
          <a:endParaRPr lang="en-US"/>
        </a:p>
      </dgm:t>
    </dgm:pt>
    <dgm:pt modelId="{E8D630CA-5FB1-42DF-83BF-737E113475F3}" type="sibTrans" cxnId="{FEC554A2-86AF-43EF-A16C-C5BA14C517E2}">
      <dgm:prSet/>
      <dgm:spPr/>
      <dgm:t>
        <a:bodyPr/>
        <a:lstStyle/>
        <a:p>
          <a:endParaRPr lang="en-US"/>
        </a:p>
      </dgm:t>
    </dgm:pt>
    <dgm:pt modelId="{1342C733-32C0-4B40-BC71-28B5E5B4572F}" type="pres">
      <dgm:prSet presAssocID="{D91608F2-E431-4091-85BF-FBB36D33651C}" presName="linear" presStyleCnt="0">
        <dgm:presLayoutVars>
          <dgm:animLvl val="lvl"/>
          <dgm:resizeHandles val="exact"/>
        </dgm:presLayoutVars>
      </dgm:prSet>
      <dgm:spPr/>
    </dgm:pt>
    <dgm:pt modelId="{ACDAA3A4-C836-8344-9C4C-56EE63134C11}" type="pres">
      <dgm:prSet presAssocID="{5554D9BB-B3AA-457F-ABCB-5ED8B3C91D80}" presName="parentText" presStyleLbl="node1" presStyleIdx="0" presStyleCnt="7" custLinFactY="-17626" custLinFactNeighborX="-6786" custLinFactNeighborY="-100000">
        <dgm:presLayoutVars>
          <dgm:chMax val="0"/>
          <dgm:bulletEnabled val="1"/>
        </dgm:presLayoutVars>
      </dgm:prSet>
      <dgm:spPr/>
    </dgm:pt>
    <dgm:pt modelId="{F2A167A0-0BBF-424F-BE8F-49DCDCDF0987}" type="pres">
      <dgm:prSet presAssocID="{BF5DFB82-2850-40C2-B740-FE724534ABA5}" presName="spacer" presStyleCnt="0"/>
      <dgm:spPr/>
    </dgm:pt>
    <dgm:pt modelId="{E97622A5-B6EB-9D4D-9C59-1AC516F19B73}" type="pres">
      <dgm:prSet presAssocID="{2ECCC0DB-A63C-4C82-9CD0-E1CC0637F7A6}" presName="parentText" presStyleLbl="node1" presStyleIdx="1" presStyleCnt="7">
        <dgm:presLayoutVars>
          <dgm:chMax val="0"/>
          <dgm:bulletEnabled val="1"/>
        </dgm:presLayoutVars>
      </dgm:prSet>
      <dgm:spPr/>
    </dgm:pt>
    <dgm:pt modelId="{4F92C35B-416F-FF4F-A63F-3B9917C750FB}" type="pres">
      <dgm:prSet presAssocID="{BB74F947-8EE9-4A72-ACC4-D8444B984DFF}" presName="spacer" presStyleCnt="0"/>
      <dgm:spPr/>
    </dgm:pt>
    <dgm:pt modelId="{25E79E82-AA91-5945-977B-F4F48474A938}" type="pres">
      <dgm:prSet presAssocID="{8A2548B5-EC0A-48F3-A633-A2E2322C5FAB}" presName="parentText" presStyleLbl="node1" presStyleIdx="2" presStyleCnt="7">
        <dgm:presLayoutVars>
          <dgm:chMax val="0"/>
          <dgm:bulletEnabled val="1"/>
        </dgm:presLayoutVars>
      </dgm:prSet>
      <dgm:spPr/>
    </dgm:pt>
    <dgm:pt modelId="{0D961A56-10A7-5948-9916-C22F58F67BB6}" type="pres">
      <dgm:prSet presAssocID="{815AFBA9-9C55-47CC-BFC8-A8B1F87BA65B}" presName="spacer" presStyleCnt="0"/>
      <dgm:spPr/>
    </dgm:pt>
    <dgm:pt modelId="{473D3B1C-DC59-B445-9189-6780B3AE4208}" type="pres">
      <dgm:prSet presAssocID="{5566EF65-DF85-4CE3-A21A-0916BF5739F3}" presName="parentText" presStyleLbl="node1" presStyleIdx="3" presStyleCnt="7">
        <dgm:presLayoutVars>
          <dgm:chMax val="0"/>
          <dgm:bulletEnabled val="1"/>
        </dgm:presLayoutVars>
      </dgm:prSet>
      <dgm:spPr/>
    </dgm:pt>
    <dgm:pt modelId="{18A14722-5653-BA44-BF9C-A6E96202482D}" type="pres">
      <dgm:prSet presAssocID="{C3826DDF-EFD1-448E-A21E-C30CFA9F57C2}" presName="spacer" presStyleCnt="0"/>
      <dgm:spPr/>
    </dgm:pt>
    <dgm:pt modelId="{1B1F3CA7-E850-D649-B7A2-3C0BE0AA3E88}" type="pres">
      <dgm:prSet presAssocID="{C7611955-E88D-470B-B2C8-965772F323B5}" presName="parentText" presStyleLbl="node1" presStyleIdx="4" presStyleCnt="7">
        <dgm:presLayoutVars>
          <dgm:chMax val="0"/>
          <dgm:bulletEnabled val="1"/>
        </dgm:presLayoutVars>
      </dgm:prSet>
      <dgm:spPr/>
    </dgm:pt>
    <dgm:pt modelId="{5EAA9E19-C11D-3F4C-8663-AA6A8B7CF91C}" type="pres">
      <dgm:prSet presAssocID="{34294D15-A252-4974-B5F0-6C331DE6BF8E}" presName="spacer" presStyleCnt="0"/>
      <dgm:spPr/>
    </dgm:pt>
    <dgm:pt modelId="{7C918E2C-C3DD-2047-8543-C24B59CCE4F1}" type="pres">
      <dgm:prSet presAssocID="{37C5CDB1-43C1-42E8-9586-C1C81AF4F0D9}" presName="parentText" presStyleLbl="node1" presStyleIdx="5" presStyleCnt="7">
        <dgm:presLayoutVars>
          <dgm:chMax val="0"/>
          <dgm:bulletEnabled val="1"/>
        </dgm:presLayoutVars>
      </dgm:prSet>
      <dgm:spPr/>
    </dgm:pt>
    <dgm:pt modelId="{4E791EAC-047C-274F-A4B3-A1840444C79E}" type="pres">
      <dgm:prSet presAssocID="{C74BE17F-09F8-4D19-BFCF-CC79EDF643B7}" presName="spacer" presStyleCnt="0"/>
      <dgm:spPr/>
    </dgm:pt>
    <dgm:pt modelId="{884C689F-84DC-D14B-AFC7-2CD17DFAE774}" type="pres">
      <dgm:prSet presAssocID="{AD1AD914-9D60-4A2B-B05B-82D8F7E1FD49}" presName="parentText" presStyleLbl="node1" presStyleIdx="6" presStyleCnt="7">
        <dgm:presLayoutVars>
          <dgm:chMax val="0"/>
          <dgm:bulletEnabled val="1"/>
        </dgm:presLayoutVars>
      </dgm:prSet>
      <dgm:spPr/>
    </dgm:pt>
  </dgm:ptLst>
  <dgm:cxnLst>
    <dgm:cxn modelId="{E361182A-EF96-42CC-A785-40C4211C153C}" srcId="{D91608F2-E431-4091-85BF-FBB36D33651C}" destId="{C7611955-E88D-470B-B2C8-965772F323B5}" srcOrd="4" destOrd="0" parTransId="{7E3F02A8-9FB3-4AD2-B589-02A6427321D3}" sibTransId="{34294D15-A252-4974-B5F0-6C331DE6BF8E}"/>
    <dgm:cxn modelId="{E3D6A731-985F-CE43-AEF8-A7B6D494537F}" type="presOf" srcId="{8A2548B5-EC0A-48F3-A633-A2E2322C5FAB}" destId="{25E79E82-AA91-5945-977B-F4F48474A938}" srcOrd="0" destOrd="0" presId="urn:microsoft.com/office/officeart/2005/8/layout/vList2"/>
    <dgm:cxn modelId="{2F429F3D-82CD-DB44-9DC3-097A83075A82}" type="presOf" srcId="{2ECCC0DB-A63C-4C82-9CD0-E1CC0637F7A6}" destId="{E97622A5-B6EB-9D4D-9C59-1AC516F19B73}" srcOrd="0" destOrd="0" presId="urn:microsoft.com/office/officeart/2005/8/layout/vList2"/>
    <dgm:cxn modelId="{C9330C60-DD63-8A47-A442-6666A1ED363D}" type="presOf" srcId="{5566EF65-DF85-4CE3-A21A-0916BF5739F3}" destId="{473D3B1C-DC59-B445-9189-6780B3AE4208}" srcOrd="0" destOrd="0" presId="urn:microsoft.com/office/officeart/2005/8/layout/vList2"/>
    <dgm:cxn modelId="{DF0A526D-A203-4A45-BBA6-1FBB30FBCE93}" type="presOf" srcId="{37C5CDB1-43C1-42E8-9586-C1C81AF4F0D9}" destId="{7C918E2C-C3DD-2047-8543-C24B59CCE4F1}" srcOrd="0" destOrd="0" presId="urn:microsoft.com/office/officeart/2005/8/layout/vList2"/>
    <dgm:cxn modelId="{BC938E73-4B03-4629-B2DC-3B760121AD6C}" srcId="{D91608F2-E431-4091-85BF-FBB36D33651C}" destId="{5566EF65-DF85-4CE3-A21A-0916BF5739F3}" srcOrd="3" destOrd="0" parTransId="{D80F8656-701D-4901-9B02-F6D98D485661}" sibTransId="{C3826DDF-EFD1-448E-A21E-C30CFA9F57C2}"/>
    <dgm:cxn modelId="{C93B6154-A997-4D33-B7F8-6FE2FB53FE63}" srcId="{D91608F2-E431-4091-85BF-FBB36D33651C}" destId="{8A2548B5-EC0A-48F3-A633-A2E2322C5FAB}" srcOrd="2" destOrd="0" parTransId="{E4A70AAF-692F-420A-BE20-4D4668983BC0}" sibTransId="{815AFBA9-9C55-47CC-BFC8-A8B1F87BA65B}"/>
    <dgm:cxn modelId="{7962E656-6BF9-424C-AE7C-5281002A1EC2}" type="presOf" srcId="{C7611955-E88D-470B-B2C8-965772F323B5}" destId="{1B1F3CA7-E850-D649-B7A2-3C0BE0AA3E88}" srcOrd="0" destOrd="0" presId="urn:microsoft.com/office/officeart/2005/8/layout/vList2"/>
    <dgm:cxn modelId="{FEC554A2-86AF-43EF-A16C-C5BA14C517E2}" srcId="{D91608F2-E431-4091-85BF-FBB36D33651C}" destId="{AD1AD914-9D60-4A2B-B05B-82D8F7E1FD49}" srcOrd="6" destOrd="0" parTransId="{A50C4E88-B74D-48DD-8A51-572E49583ED7}" sibTransId="{E8D630CA-5FB1-42DF-83BF-737E113475F3}"/>
    <dgm:cxn modelId="{B54A87D0-4DB4-F54B-AF62-FB6CE539F52B}" type="presOf" srcId="{5554D9BB-B3AA-457F-ABCB-5ED8B3C91D80}" destId="{ACDAA3A4-C836-8344-9C4C-56EE63134C11}" srcOrd="0" destOrd="0" presId="urn:microsoft.com/office/officeart/2005/8/layout/vList2"/>
    <dgm:cxn modelId="{16F232DF-70B9-4E31-B741-9D4C9B5D319F}" srcId="{D91608F2-E431-4091-85BF-FBB36D33651C}" destId="{37C5CDB1-43C1-42E8-9586-C1C81AF4F0D9}" srcOrd="5" destOrd="0" parTransId="{D63E6B87-800D-4FAF-8BAB-A748D3F24E9E}" sibTransId="{C74BE17F-09F8-4D19-BFCF-CC79EDF643B7}"/>
    <dgm:cxn modelId="{920175E2-9C66-41F7-9607-8742B10AE65C}" srcId="{D91608F2-E431-4091-85BF-FBB36D33651C}" destId="{5554D9BB-B3AA-457F-ABCB-5ED8B3C91D80}" srcOrd="0" destOrd="0" parTransId="{79899B01-5F85-463D-87D3-5E3D900F796F}" sibTransId="{BF5DFB82-2850-40C2-B740-FE724534ABA5}"/>
    <dgm:cxn modelId="{AC1DFFF0-9D63-9B4E-9F2E-DA4DC38C5736}" type="presOf" srcId="{AD1AD914-9D60-4A2B-B05B-82D8F7E1FD49}" destId="{884C689F-84DC-D14B-AFC7-2CD17DFAE774}" srcOrd="0" destOrd="0" presId="urn:microsoft.com/office/officeart/2005/8/layout/vList2"/>
    <dgm:cxn modelId="{E22D3DF1-1FAD-45C5-B6FF-001192902B28}" srcId="{D91608F2-E431-4091-85BF-FBB36D33651C}" destId="{2ECCC0DB-A63C-4C82-9CD0-E1CC0637F7A6}" srcOrd="1" destOrd="0" parTransId="{1A8BF7B8-B48A-4B6D-880A-706FCDC66BBF}" sibTransId="{BB74F947-8EE9-4A72-ACC4-D8444B984DFF}"/>
    <dgm:cxn modelId="{1FA0A9F6-B1C8-8544-8A09-EF9F21EE4E4F}" type="presOf" srcId="{D91608F2-E431-4091-85BF-FBB36D33651C}" destId="{1342C733-32C0-4B40-BC71-28B5E5B4572F}" srcOrd="0" destOrd="0" presId="urn:microsoft.com/office/officeart/2005/8/layout/vList2"/>
    <dgm:cxn modelId="{8FF21D42-983D-2545-A660-22842378EB82}" type="presParOf" srcId="{1342C733-32C0-4B40-BC71-28B5E5B4572F}" destId="{ACDAA3A4-C836-8344-9C4C-56EE63134C11}" srcOrd="0" destOrd="0" presId="urn:microsoft.com/office/officeart/2005/8/layout/vList2"/>
    <dgm:cxn modelId="{8627A824-CEB0-B743-B50E-02FF694EEE59}" type="presParOf" srcId="{1342C733-32C0-4B40-BC71-28B5E5B4572F}" destId="{F2A167A0-0BBF-424F-BE8F-49DCDCDF0987}" srcOrd="1" destOrd="0" presId="urn:microsoft.com/office/officeart/2005/8/layout/vList2"/>
    <dgm:cxn modelId="{4A469A47-78CB-C743-A549-B76B903CECD9}" type="presParOf" srcId="{1342C733-32C0-4B40-BC71-28B5E5B4572F}" destId="{E97622A5-B6EB-9D4D-9C59-1AC516F19B73}" srcOrd="2" destOrd="0" presId="urn:microsoft.com/office/officeart/2005/8/layout/vList2"/>
    <dgm:cxn modelId="{3D58A6B9-757A-594D-BE2E-4BF0B669CD13}" type="presParOf" srcId="{1342C733-32C0-4B40-BC71-28B5E5B4572F}" destId="{4F92C35B-416F-FF4F-A63F-3B9917C750FB}" srcOrd="3" destOrd="0" presId="urn:microsoft.com/office/officeart/2005/8/layout/vList2"/>
    <dgm:cxn modelId="{29F6B3ED-8E24-9F4D-A34D-E06907CE7F2A}" type="presParOf" srcId="{1342C733-32C0-4B40-BC71-28B5E5B4572F}" destId="{25E79E82-AA91-5945-977B-F4F48474A938}" srcOrd="4" destOrd="0" presId="urn:microsoft.com/office/officeart/2005/8/layout/vList2"/>
    <dgm:cxn modelId="{35345359-6DAB-8A4B-90AD-9DDF6758AA8A}" type="presParOf" srcId="{1342C733-32C0-4B40-BC71-28B5E5B4572F}" destId="{0D961A56-10A7-5948-9916-C22F58F67BB6}" srcOrd="5" destOrd="0" presId="urn:microsoft.com/office/officeart/2005/8/layout/vList2"/>
    <dgm:cxn modelId="{2BC46852-E230-8942-9EFD-AFC99359F3C2}" type="presParOf" srcId="{1342C733-32C0-4B40-BC71-28B5E5B4572F}" destId="{473D3B1C-DC59-B445-9189-6780B3AE4208}" srcOrd="6" destOrd="0" presId="urn:microsoft.com/office/officeart/2005/8/layout/vList2"/>
    <dgm:cxn modelId="{A3C79D1E-8D44-E645-B6D3-2125CB7097F0}" type="presParOf" srcId="{1342C733-32C0-4B40-BC71-28B5E5B4572F}" destId="{18A14722-5653-BA44-BF9C-A6E96202482D}" srcOrd="7" destOrd="0" presId="urn:microsoft.com/office/officeart/2005/8/layout/vList2"/>
    <dgm:cxn modelId="{439BE9FC-ECD0-FA47-B5A4-DFC90FA40F72}" type="presParOf" srcId="{1342C733-32C0-4B40-BC71-28B5E5B4572F}" destId="{1B1F3CA7-E850-D649-B7A2-3C0BE0AA3E88}" srcOrd="8" destOrd="0" presId="urn:microsoft.com/office/officeart/2005/8/layout/vList2"/>
    <dgm:cxn modelId="{BE3E3F34-8910-8D48-8E3A-BAE61E316F42}" type="presParOf" srcId="{1342C733-32C0-4B40-BC71-28B5E5B4572F}" destId="{5EAA9E19-C11D-3F4C-8663-AA6A8B7CF91C}" srcOrd="9" destOrd="0" presId="urn:microsoft.com/office/officeart/2005/8/layout/vList2"/>
    <dgm:cxn modelId="{66C7EEF1-02F1-E346-A5E5-DE1CA8ED2434}" type="presParOf" srcId="{1342C733-32C0-4B40-BC71-28B5E5B4572F}" destId="{7C918E2C-C3DD-2047-8543-C24B59CCE4F1}" srcOrd="10" destOrd="0" presId="urn:microsoft.com/office/officeart/2005/8/layout/vList2"/>
    <dgm:cxn modelId="{55111679-93D4-494F-913D-FD8B06620F94}" type="presParOf" srcId="{1342C733-32C0-4B40-BC71-28B5E5B4572F}" destId="{4E791EAC-047C-274F-A4B3-A1840444C79E}" srcOrd="11" destOrd="0" presId="urn:microsoft.com/office/officeart/2005/8/layout/vList2"/>
    <dgm:cxn modelId="{464CD2D9-F781-6E47-BB14-3602E626515F}" type="presParOf" srcId="{1342C733-32C0-4B40-BC71-28B5E5B4572F}" destId="{884C689F-84DC-D14B-AFC7-2CD17DFAE774}"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095F6E-8D78-D545-B7B6-F17FA1B1A009}" type="doc">
      <dgm:prSet loTypeId="urn:microsoft.com/office/officeart/2005/8/layout/hierarchy3" loCatId="" qsTypeId="urn:microsoft.com/office/officeart/2005/8/quickstyle/simple3" qsCatId="simple" csTypeId="urn:microsoft.com/office/officeart/2005/8/colors/accent3_3" csCatId="accent3" phldr="1"/>
      <dgm:spPr/>
      <dgm:t>
        <a:bodyPr/>
        <a:lstStyle/>
        <a:p>
          <a:endParaRPr lang="es-ES"/>
        </a:p>
      </dgm:t>
    </dgm:pt>
    <dgm:pt modelId="{719C395D-437D-7C47-AB5D-37CD5E902B87}">
      <dgm:prSet phldrT="[Texto]" custT="1"/>
      <dgm:spPr/>
      <dgm:t>
        <a:bodyPr/>
        <a:lstStyle/>
        <a:p>
          <a:r>
            <a:rPr lang="es-ES_tradnl" sz="1800" b="1" noProof="0" dirty="0"/>
            <a:t>CUARTO  TRIMESTRE</a:t>
          </a:r>
        </a:p>
      </dgm:t>
    </dgm:pt>
    <dgm:pt modelId="{50B67273-64B7-AC4E-BFA3-3B34002738CF}" type="parTrans" cxnId="{01B9893F-3455-8A4E-9D93-798454B308C9}">
      <dgm:prSet/>
      <dgm:spPr/>
      <dgm:t>
        <a:bodyPr/>
        <a:lstStyle/>
        <a:p>
          <a:endParaRPr lang="es-ES"/>
        </a:p>
      </dgm:t>
    </dgm:pt>
    <dgm:pt modelId="{088F85A1-E39E-9848-B803-3F44954987E2}" type="sibTrans" cxnId="{01B9893F-3455-8A4E-9D93-798454B308C9}">
      <dgm:prSet/>
      <dgm:spPr/>
      <dgm:t>
        <a:bodyPr/>
        <a:lstStyle/>
        <a:p>
          <a:endParaRPr lang="es-ES"/>
        </a:p>
      </dgm:t>
    </dgm:pt>
    <dgm:pt modelId="{96E88F58-71DE-5B4B-9B84-02E4D2578FFC}">
      <dgm:prSet phldrT="[Texto]" custT="1"/>
      <dgm:spPr/>
      <dgm:t>
        <a:bodyPr/>
        <a:lstStyle/>
        <a:p>
          <a:r>
            <a:rPr lang="es-ES_tradnl" sz="1800" b="1" noProof="0" dirty="0"/>
            <a:t>OCTUBRE</a:t>
          </a:r>
          <a:r>
            <a:rPr lang="es-ES_tradnl" sz="1800" noProof="0" dirty="0"/>
            <a:t> </a:t>
          </a:r>
        </a:p>
        <a:p>
          <a:r>
            <a:rPr lang="es-ES_tradnl" sz="1800" noProof="0" dirty="0"/>
            <a:t>37</a:t>
          </a:r>
        </a:p>
      </dgm:t>
    </dgm:pt>
    <dgm:pt modelId="{D56F679A-2B88-834F-8826-72137E8CE33F}" type="parTrans" cxnId="{1142FB92-DEC4-BA47-B0B6-8719A64CB92A}">
      <dgm:prSet/>
      <dgm:spPr/>
      <dgm:t>
        <a:bodyPr/>
        <a:lstStyle/>
        <a:p>
          <a:endParaRPr lang="es-ES"/>
        </a:p>
      </dgm:t>
    </dgm:pt>
    <dgm:pt modelId="{34DC7477-D3C8-454C-9BE8-D712A48222FF}" type="sibTrans" cxnId="{1142FB92-DEC4-BA47-B0B6-8719A64CB92A}">
      <dgm:prSet/>
      <dgm:spPr/>
      <dgm:t>
        <a:bodyPr/>
        <a:lstStyle/>
        <a:p>
          <a:endParaRPr lang="es-ES"/>
        </a:p>
      </dgm:t>
    </dgm:pt>
    <dgm:pt modelId="{641C0664-59F3-FE44-99B1-C514F08EA985}">
      <dgm:prSet phldrT="[Texto]" custT="1"/>
      <dgm:spPr/>
      <dgm:t>
        <a:bodyPr/>
        <a:lstStyle/>
        <a:p>
          <a:r>
            <a:rPr lang="es-ES_tradnl" sz="1800" b="1" noProof="0" dirty="0"/>
            <a:t>NOVIEMBRE</a:t>
          </a:r>
          <a:r>
            <a:rPr lang="es-ES_tradnl" sz="1800" noProof="0" dirty="0"/>
            <a:t> </a:t>
          </a:r>
        </a:p>
        <a:p>
          <a:r>
            <a:rPr lang="es-ES_tradnl" sz="1800" noProof="0" dirty="0"/>
            <a:t>36</a:t>
          </a:r>
        </a:p>
      </dgm:t>
    </dgm:pt>
    <dgm:pt modelId="{13A28F63-6DF5-D54C-8C9A-0BA7BC559728}" type="parTrans" cxnId="{A86358D4-C510-6B44-B1A6-674772D42879}">
      <dgm:prSet/>
      <dgm:spPr/>
      <dgm:t>
        <a:bodyPr/>
        <a:lstStyle/>
        <a:p>
          <a:endParaRPr lang="es-ES"/>
        </a:p>
      </dgm:t>
    </dgm:pt>
    <dgm:pt modelId="{C80C80AA-BA92-E944-B94D-5F54CA8CEB26}" type="sibTrans" cxnId="{A86358D4-C510-6B44-B1A6-674772D42879}">
      <dgm:prSet/>
      <dgm:spPr/>
      <dgm:t>
        <a:bodyPr/>
        <a:lstStyle/>
        <a:p>
          <a:endParaRPr lang="es-ES"/>
        </a:p>
      </dgm:t>
    </dgm:pt>
    <dgm:pt modelId="{C40C129B-4DB4-1349-B2E5-4B3D5BA5AE5B}">
      <dgm:prSet phldrT="[Texto]" custT="1"/>
      <dgm:spPr/>
      <dgm:t>
        <a:bodyPr/>
        <a:lstStyle/>
        <a:p>
          <a:r>
            <a:rPr lang="es-ES_tradnl" sz="1800" b="1" noProof="0" dirty="0"/>
            <a:t>DICIEMBRE</a:t>
          </a:r>
          <a:r>
            <a:rPr lang="es-ES_tradnl" sz="1800" noProof="0" dirty="0"/>
            <a:t> </a:t>
          </a:r>
        </a:p>
        <a:p>
          <a:r>
            <a:rPr lang="es-ES_tradnl" sz="1800" noProof="0" dirty="0"/>
            <a:t>37</a:t>
          </a:r>
        </a:p>
      </dgm:t>
    </dgm:pt>
    <dgm:pt modelId="{FD54493B-6E23-2147-8619-17958E8AE1A2}" type="parTrans" cxnId="{A65F0C71-5BA7-D143-A79D-D1892576CB4B}">
      <dgm:prSet/>
      <dgm:spPr/>
      <dgm:t>
        <a:bodyPr/>
        <a:lstStyle/>
        <a:p>
          <a:endParaRPr lang="es-ES"/>
        </a:p>
      </dgm:t>
    </dgm:pt>
    <dgm:pt modelId="{2103DF17-7410-1F40-88C7-9BAF223CD591}" type="sibTrans" cxnId="{A65F0C71-5BA7-D143-A79D-D1892576CB4B}">
      <dgm:prSet/>
      <dgm:spPr/>
      <dgm:t>
        <a:bodyPr/>
        <a:lstStyle/>
        <a:p>
          <a:endParaRPr lang="es-ES"/>
        </a:p>
      </dgm:t>
    </dgm:pt>
    <dgm:pt modelId="{ED0573ED-457B-8B4E-9DE4-F1014578BB7C}" type="pres">
      <dgm:prSet presAssocID="{FD095F6E-8D78-D545-B7B6-F17FA1B1A009}" presName="diagram" presStyleCnt="0">
        <dgm:presLayoutVars>
          <dgm:chPref val="1"/>
          <dgm:dir/>
          <dgm:animOne val="branch"/>
          <dgm:animLvl val="lvl"/>
          <dgm:resizeHandles/>
        </dgm:presLayoutVars>
      </dgm:prSet>
      <dgm:spPr/>
    </dgm:pt>
    <dgm:pt modelId="{015F61E9-5E35-1D4D-BA79-87EF40C4C753}" type="pres">
      <dgm:prSet presAssocID="{719C395D-437D-7C47-AB5D-37CD5E902B87}" presName="root" presStyleCnt="0"/>
      <dgm:spPr/>
    </dgm:pt>
    <dgm:pt modelId="{9F6D8A64-39A7-424F-AA09-E1746FE9D6BE}" type="pres">
      <dgm:prSet presAssocID="{719C395D-437D-7C47-AB5D-37CD5E902B87}" presName="rootComposite" presStyleCnt="0"/>
      <dgm:spPr/>
    </dgm:pt>
    <dgm:pt modelId="{17B88E76-A063-2E4B-A525-4C397778984C}" type="pres">
      <dgm:prSet presAssocID="{719C395D-437D-7C47-AB5D-37CD5E902B87}" presName="rootText" presStyleLbl="node1" presStyleIdx="0" presStyleCnt="1"/>
      <dgm:spPr/>
    </dgm:pt>
    <dgm:pt modelId="{0CB26F6D-5336-9F43-98BC-A5C8D0E4572A}" type="pres">
      <dgm:prSet presAssocID="{719C395D-437D-7C47-AB5D-37CD5E902B87}" presName="rootConnector" presStyleLbl="node1" presStyleIdx="0" presStyleCnt="1"/>
      <dgm:spPr/>
    </dgm:pt>
    <dgm:pt modelId="{E8B9C775-79BA-E247-BBE2-27C7082BC8B0}" type="pres">
      <dgm:prSet presAssocID="{719C395D-437D-7C47-AB5D-37CD5E902B87}" presName="childShape" presStyleCnt="0"/>
      <dgm:spPr/>
    </dgm:pt>
    <dgm:pt modelId="{BF596357-93CD-9B45-AFB8-9D936CABEE30}" type="pres">
      <dgm:prSet presAssocID="{D56F679A-2B88-834F-8826-72137E8CE33F}" presName="Name13" presStyleLbl="parChTrans1D2" presStyleIdx="0" presStyleCnt="3"/>
      <dgm:spPr/>
    </dgm:pt>
    <dgm:pt modelId="{90FFF315-820F-CC45-A113-C6D2C8F85D6D}" type="pres">
      <dgm:prSet presAssocID="{96E88F58-71DE-5B4B-9B84-02E4D2578FFC}" presName="childText" presStyleLbl="bgAcc1" presStyleIdx="0" presStyleCnt="3" custScaleX="129516">
        <dgm:presLayoutVars>
          <dgm:bulletEnabled val="1"/>
        </dgm:presLayoutVars>
      </dgm:prSet>
      <dgm:spPr/>
    </dgm:pt>
    <dgm:pt modelId="{D15EF363-B67C-7A43-9EF7-10FF304F659D}" type="pres">
      <dgm:prSet presAssocID="{13A28F63-6DF5-D54C-8C9A-0BA7BC559728}" presName="Name13" presStyleLbl="parChTrans1D2" presStyleIdx="1" presStyleCnt="3"/>
      <dgm:spPr/>
    </dgm:pt>
    <dgm:pt modelId="{7146B258-BC4B-F74C-B6D2-A24BE90380D4}" type="pres">
      <dgm:prSet presAssocID="{641C0664-59F3-FE44-99B1-C514F08EA985}" presName="childText" presStyleLbl="bgAcc1" presStyleIdx="1" presStyleCnt="3" custScaleX="134096">
        <dgm:presLayoutVars>
          <dgm:bulletEnabled val="1"/>
        </dgm:presLayoutVars>
      </dgm:prSet>
      <dgm:spPr/>
    </dgm:pt>
    <dgm:pt modelId="{0B519774-4DA8-594D-A988-DA5993138852}" type="pres">
      <dgm:prSet presAssocID="{FD54493B-6E23-2147-8619-17958E8AE1A2}" presName="Name13" presStyleLbl="parChTrans1D2" presStyleIdx="2" presStyleCnt="3"/>
      <dgm:spPr/>
    </dgm:pt>
    <dgm:pt modelId="{BF0407EB-85A7-1648-AC2C-9BB4EB6EF9BA}" type="pres">
      <dgm:prSet presAssocID="{C40C129B-4DB4-1349-B2E5-4B3D5BA5AE5B}" presName="childText" presStyleLbl="bgAcc1" presStyleIdx="2" presStyleCnt="3" custScaleX="131485">
        <dgm:presLayoutVars>
          <dgm:bulletEnabled val="1"/>
        </dgm:presLayoutVars>
      </dgm:prSet>
      <dgm:spPr/>
    </dgm:pt>
  </dgm:ptLst>
  <dgm:cxnLst>
    <dgm:cxn modelId="{BCCC9420-2418-2D47-B737-4B6FCDE7AF38}" type="presOf" srcId="{719C395D-437D-7C47-AB5D-37CD5E902B87}" destId="{0CB26F6D-5336-9F43-98BC-A5C8D0E4572A}" srcOrd="1" destOrd="0" presId="urn:microsoft.com/office/officeart/2005/8/layout/hierarchy3"/>
    <dgm:cxn modelId="{F757733E-8CF5-3242-A02C-C0941C1CE474}" type="presOf" srcId="{96E88F58-71DE-5B4B-9B84-02E4D2578FFC}" destId="{90FFF315-820F-CC45-A113-C6D2C8F85D6D}" srcOrd="0" destOrd="0" presId="urn:microsoft.com/office/officeart/2005/8/layout/hierarchy3"/>
    <dgm:cxn modelId="{01B9893F-3455-8A4E-9D93-798454B308C9}" srcId="{FD095F6E-8D78-D545-B7B6-F17FA1B1A009}" destId="{719C395D-437D-7C47-AB5D-37CD5E902B87}" srcOrd="0" destOrd="0" parTransId="{50B67273-64B7-AC4E-BFA3-3B34002738CF}" sibTransId="{088F85A1-E39E-9848-B803-3F44954987E2}"/>
    <dgm:cxn modelId="{2FC0705C-49A3-F340-8A96-30A226EA9DF2}" type="presOf" srcId="{641C0664-59F3-FE44-99B1-C514F08EA985}" destId="{7146B258-BC4B-F74C-B6D2-A24BE90380D4}" srcOrd="0" destOrd="0" presId="urn:microsoft.com/office/officeart/2005/8/layout/hierarchy3"/>
    <dgm:cxn modelId="{5DFBFC47-D491-5441-A8CB-87AEFF3ADE0E}" type="presOf" srcId="{FD095F6E-8D78-D545-B7B6-F17FA1B1A009}" destId="{ED0573ED-457B-8B4E-9DE4-F1014578BB7C}" srcOrd="0" destOrd="0" presId="urn:microsoft.com/office/officeart/2005/8/layout/hierarchy3"/>
    <dgm:cxn modelId="{A65F0C71-5BA7-D143-A79D-D1892576CB4B}" srcId="{719C395D-437D-7C47-AB5D-37CD5E902B87}" destId="{C40C129B-4DB4-1349-B2E5-4B3D5BA5AE5B}" srcOrd="2" destOrd="0" parTransId="{FD54493B-6E23-2147-8619-17958E8AE1A2}" sibTransId="{2103DF17-7410-1F40-88C7-9BAF223CD591}"/>
    <dgm:cxn modelId="{D068E559-E576-1847-BFCC-ADD55B217D62}" type="presOf" srcId="{FD54493B-6E23-2147-8619-17958E8AE1A2}" destId="{0B519774-4DA8-594D-A988-DA5993138852}" srcOrd="0" destOrd="0" presId="urn:microsoft.com/office/officeart/2005/8/layout/hierarchy3"/>
    <dgm:cxn modelId="{B810E17C-9364-C846-B282-D4DAA99DCBD6}" type="presOf" srcId="{719C395D-437D-7C47-AB5D-37CD5E902B87}" destId="{17B88E76-A063-2E4B-A525-4C397778984C}" srcOrd="0" destOrd="0" presId="urn:microsoft.com/office/officeart/2005/8/layout/hierarchy3"/>
    <dgm:cxn modelId="{1142FB92-DEC4-BA47-B0B6-8719A64CB92A}" srcId="{719C395D-437D-7C47-AB5D-37CD5E902B87}" destId="{96E88F58-71DE-5B4B-9B84-02E4D2578FFC}" srcOrd="0" destOrd="0" parTransId="{D56F679A-2B88-834F-8826-72137E8CE33F}" sibTransId="{34DC7477-D3C8-454C-9BE8-D712A48222FF}"/>
    <dgm:cxn modelId="{5D88FBD1-16EB-8645-B6CC-C58C763EA34A}" type="presOf" srcId="{D56F679A-2B88-834F-8826-72137E8CE33F}" destId="{BF596357-93CD-9B45-AFB8-9D936CABEE30}" srcOrd="0" destOrd="0" presId="urn:microsoft.com/office/officeart/2005/8/layout/hierarchy3"/>
    <dgm:cxn modelId="{A86358D4-C510-6B44-B1A6-674772D42879}" srcId="{719C395D-437D-7C47-AB5D-37CD5E902B87}" destId="{641C0664-59F3-FE44-99B1-C514F08EA985}" srcOrd="1" destOrd="0" parTransId="{13A28F63-6DF5-D54C-8C9A-0BA7BC559728}" sibTransId="{C80C80AA-BA92-E944-B94D-5F54CA8CEB26}"/>
    <dgm:cxn modelId="{DA4514DA-2AC3-244C-8F2C-F7F5D1EFF6C0}" type="presOf" srcId="{13A28F63-6DF5-D54C-8C9A-0BA7BC559728}" destId="{D15EF363-B67C-7A43-9EF7-10FF304F659D}" srcOrd="0" destOrd="0" presId="urn:microsoft.com/office/officeart/2005/8/layout/hierarchy3"/>
    <dgm:cxn modelId="{D276A4E4-BF9F-8E48-B3D6-6464FCA21051}" type="presOf" srcId="{C40C129B-4DB4-1349-B2E5-4B3D5BA5AE5B}" destId="{BF0407EB-85A7-1648-AC2C-9BB4EB6EF9BA}" srcOrd="0" destOrd="0" presId="urn:microsoft.com/office/officeart/2005/8/layout/hierarchy3"/>
    <dgm:cxn modelId="{A0975478-EB68-344D-A1D4-F17718AA06AF}" type="presParOf" srcId="{ED0573ED-457B-8B4E-9DE4-F1014578BB7C}" destId="{015F61E9-5E35-1D4D-BA79-87EF40C4C753}" srcOrd="0" destOrd="0" presId="urn:microsoft.com/office/officeart/2005/8/layout/hierarchy3"/>
    <dgm:cxn modelId="{9DD2D4EB-A321-7048-AC6B-6B142D1BA133}" type="presParOf" srcId="{015F61E9-5E35-1D4D-BA79-87EF40C4C753}" destId="{9F6D8A64-39A7-424F-AA09-E1746FE9D6BE}" srcOrd="0" destOrd="0" presId="urn:microsoft.com/office/officeart/2005/8/layout/hierarchy3"/>
    <dgm:cxn modelId="{82B10AC2-BA06-A146-8868-097D8A13FEFD}" type="presParOf" srcId="{9F6D8A64-39A7-424F-AA09-E1746FE9D6BE}" destId="{17B88E76-A063-2E4B-A525-4C397778984C}" srcOrd="0" destOrd="0" presId="urn:microsoft.com/office/officeart/2005/8/layout/hierarchy3"/>
    <dgm:cxn modelId="{5FFAA32C-496F-7A43-8357-8045BE8FDB64}" type="presParOf" srcId="{9F6D8A64-39A7-424F-AA09-E1746FE9D6BE}" destId="{0CB26F6D-5336-9F43-98BC-A5C8D0E4572A}" srcOrd="1" destOrd="0" presId="urn:microsoft.com/office/officeart/2005/8/layout/hierarchy3"/>
    <dgm:cxn modelId="{EF87DC4B-1A2D-2840-853C-C194C1E9CE6B}" type="presParOf" srcId="{015F61E9-5E35-1D4D-BA79-87EF40C4C753}" destId="{E8B9C775-79BA-E247-BBE2-27C7082BC8B0}" srcOrd="1" destOrd="0" presId="urn:microsoft.com/office/officeart/2005/8/layout/hierarchy3"/>
    <dgm:cxn modelId="{0B705BC1-8ABA-EA4E-9F72-78BF24846F65}" type="presParOf" srcId="{E8B9C775-79BA-E247-BBE2-27C7082BC8B0}" destId="{BF596357-93CD-9B45-AFB8-9D936CABEE30}" srcOrd="0" destOrd="0" presId="urn:microsoft.com/office/officeart/2005/8/layout/hierarchy3"/>
    <dgm:cxn modelId="{100728CC-6118-B74D-BF5E-CEF185030F15}" type="presParOf" srcId="{E8B9C775-79BA-E247-BBE2-27C7082BC8B0}" destId="{90FFF315-820F-CC45-A113-C6D2C8F85D6D}" srcOrd="1" destOrd="0" presId="urn:microsoft.com/office/officeart/2005/8/layout/hierarchy3"/>
    <dgm:cxn modelId="{4722BB05-923F-B349-A3B8-FD417B227A6D}" type="presParOf" srcId="{E8B9C775-79BA-E247-BBE2-27C7082BC8B0}" destId="{D15EF363-B67C-7A43-9EF7-10FF304F659D}" srcOrd="2" destOrd="0" presId="urn:microsoft.com/office/officeart/2005/8/layout/hierarchy3"/>
    <dgm:cxn modelId="{7E10E5C6-3684-B84A-A895-C4403EDEAD90}" type="presParOf" srcId="{E8B9C775-79BA-E247-BBE2-27C7082BC8B0}" destId="{7146B258-BC4B-F74C-B6D2-A24BE90380D4}" srcOrd="3" destOrd="0" presId="urn:microsoft.com/office/officeart/2005/8/layout/hierarchy3"/>
    <dgm:cxn modelId="{91116FB2-D75E-2248-B4E3-C2C7CE5B5B7C}" type="presParOf" srcId="{E8B9C775-79BA-E247-BBE2-27C7082BC8B0}" destId="{0B519774-4DA8-594D-A988-DA5993138852}" srcOrd="4" destOrd="0" presId="urn:microsoft.com/office/officeart/2005/8/layout/hierarchy3"/>
    <dgm:cxn modelId="{61C96116-679F-D340-9792-D6785FD53849}" type="presParOf" srcId="{E8B9C775-79BA-E247-BBE2-27C7082BC8B0}" destId="{BF0407EB-85A7-1648-AC2C-9BB4EB6EF9BA}"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048A4B-8597-F343-A049-F1220E482CC3}" type="doc">
      <dgm:prSet loTypeId="urn:microsoft.com/office/officeart/2005/8/layout/default" loCatId="" qsTypeId="urn:microsoft.com/office/officeart/2005/8/quickstyle/simple3" qsCatId="simple" csTypeId="urn:microsoft.com/office/officeart/2005/8/colors/accent1_3" csCatId="accent1" phldr="1"/>
      <dgm:spPr/>
      <dgm:t>
        <a:bodyPr/>
        <a:lstStyle/>
        <a:p>
          <a:endParaRPr lang="es-ES"/>
        </a:p>
      </dgm:t>
    </dgm:pt>
    <dgm:pt modelId="{FD183667-3B42-AC4C-815C-D21BA8F70383}">
      <dgm:prSet phldrT="[Texto]" custT="1"/>
      <dgm:spPr/>
      <dgm:t>
        <a:bodyPr/>
        <a:lstStyle/>
        <a:p>
          <a:r>
            <a:rPr lang="es-ES_tradnl" sz="2400" b="1" noProof="0" dirty="0"/>
            <a:t>Petición de Interés Particular</a:t>
          </a:r>
        </a:p>
        <a:p>
          <a:r>
            <a:rPr lang="es-ES_tradnl" sz="2400" noProof="0" dirty="0"/>
            <a:t>55</a:t>
          </a:r>
        </a:p>
      </dgm:t>
    </dgm:pt>
    <dgm:pt modelId="{B24287F9-96BA-1B47-9687-A87C8118005F}" type="parTrans" cxnId="{5B24B76F-3744-704E-BCB2-A3B931FFB7DD}">
      <dgm:prSet/>
      <dgm:spPr/>
      <dgm:t>
        <a:bodyPr/>
        <a:lstStyle/>
        <a:p>
          <a:endParaRPr lang="es-ES"/>
        </a:p>
      </dgm:t>
    </dgm:pt>
    <dgm:pt modelId="{251B6063-293C-3441-B318-287AF0EB3F8C}" type="sibTrans" cxnId="{5B24B76F-3744-704E-BCB2-A3B931FFB7DD}">
      <dgm:prSet/>
      <dgm:spPr/>
      <dgm:t>
        <a:bodyPr/>
        <a:lstStyle/>
        <a:p>
          <a:endParaRPr lang="es-ES"/>
        </a:p>
      </dgm:t>
    </dgm:pt>
    <dgm:pt modelId="{7DDE028A-8A5A-AF42-A54D-F3BFB2BADFF6}">
      <dgm:prSet phldrT="[Texto]" custT="1"/>
      <dgm:spPr/>
      <dgm:t>
        <a:bodyPr/>
        <a:lstStyle/>
        <a:p>
          <a:r>
            <a:rPr lang="es-ES_tradnl" sz="2400" b="1" noProof="0" dirty="0"/>
            <a:t>Petición de información</a:t>
          </a:r>
        </a:p>
        <a:p>
          <a:r>
            <a:rPr lang="es-ES_tradnl" sz="2400" noProof="0" dirty="0"/>
            <a:t>46</a:t>
          </a:r>
        </a:p>
      </dgm:t>
    </dgm:pt>
    <dgm:pt modelId="{EDCB5CC2-377B-7340-A92B-8D3C15CCD158}" type="parTrans" cxnId="{A6EB0102-4BA5-CF44-9EDF-BA18B0296009}">
      <dgm:prSet/>
      <dgm:spPr/>
      <dgm:t>
        <a:bodyPr/>
        <a:lstStyle/>
        <a:p>
          <a:endParaRPr lang="es-ES"/>
        </a:p>
      </dgm:t>
    </dgm:pt>
    <dgm:pt modelId="{D6D221FB-FA60-BD43-AFC6-0A2B4EDA73E0}" type="sibTrans" cxnId="{A6EB0102-4BA5-CF44-9EDF-BA18B0296009}">
      <dgm:prSet/>
      <dgm:spPr/>
      <dgm:t>
        <a:bodyPr/>
        <a:lstStyle/>
        <a:p>
          <a:endParaRPr lang="es-ES"/>
        </a:p>
      </dgm:t>
    </dgm:pt>
    <dgm:pt modelId="{9751AB15-DBB0-4140-A870-4B0779C95DAF}">
      <dgm:prSet phldrT="[Texto]" custT="1"/>
      <dgm:spPr/>
      <dgm:t>
        <a:bodyPr/>
        <a:lstStyle/>
        <a:p>
          <a:r>
            <a:rPr lang="es-ES_tradnl" sz="2400" noProof="0" dirty="0"/>
            <a:t>Petición de Interés General</a:t>
          </a:r>
        </a:p>
        <a:p>
          <a:r>
            <a:rPr lang="es-ES_tradnl" sz="2400" noProof="0" dirty="0"/>
            <a:t>9</a:t>
          </a:r>
        </a:p>
      </dgm:t>
    </dgm:pt>
    <dgm:pt modelId="{2EE6E18F-5863-1543-80C5-D7760924B960}" type="parTrans" cxnId="{DBC7377B-3483-AC43-B88D-DBF18CFB4F89}">
      <dgm:prSet/>
      <dgm:spPr/>
      <dgm:t>
        <a:bodyPr/>
        <a:lstStyle/>
        <a:p>
          <a:endParaRPr lang="es-ES"/>
        </a:p>
      </dgm:t>
    </dgm:pt>
    <dgm:pt modelId="{791BE356-A15C-FA4E-9CAB-C6EC68FF356E}" type="sibTrans" cxnId="{DBC7377B-3483-AC43-B88D-DBF18CFB4F89}">
      <dgm:prSet/>
      <dgm:spPr/>
      <dgm:t>
        <a:bodyPr/>
        <a:lstStyle/>
        <a:p>
          <a:endParaRPr lang="es-ES"/>
        </a:p>
      </dgm:t>
    </dgm:pt>
    <dgm:pt modelId="{F551BDFC-5282-8D4B-BF66-2F8AD3F8340D}">
      <dgm:prSet phldrT="[Texto]" custT="1"/>
      <dgm:spPr/>
      <dgm:t>
        <a:bodyPr/>
        <a:lstStyle/>
        <a:p>
          <a:r>
            <a:rPr lang="es-ES_tradnl" sz="2800" noProof="0" dirty="0"/>
            <a:t>Queja y reclamos</a:t>
          </a:r>
        </a:p>
        <a:p>
          <a:r>
            <a:rPr lang="es-ES_tradnl" sz="2800" noProof="0" dirty="0"/>
            <a:t>0</a:t>
          </a:r>
        </a:p>
      </dgm:t>
    </dgm:pt>
    <dgm:pt modelId="{81E1A15D-ECB6-6E4B-849A-8824F491EACA}" type="parTrans" cxnId="{318484C2-AB56-CB4D-B008-BD06F699E42A}">
      <dgm:prSet/>
      <dgm:spPr/>
      <dgm:t>
        <a:bodyPr/>
        <a:lstStyle/>
        <a:p>
          <a:endParaRPr lang="es-ES"/>
        </a:p>
      </dgm:t>
    </dgm:pt>
    <dgm:pt modelId="{D7F4680A-78B7-544D-8BE6-EEEEBA2F624A}" type="sibTrans" cxnId="{318484C2-AB56-CB4D-B008-BD06F699E42A}">
      <dgm:prSet/>
      <dgm:spPr/>
      <dgm:t>
        <a:bodyPr/>
        <a:lstStyle/>
        <a:p>
          <a:endParaRPr lang="es-ES"/>
        </a:p>
      </dgm:t>
    </dgm:pt>
    <dgm:pt modelId="{A9EB6D0B-BD8D-274B-8249-3707C2DD607B}" type="pres">
      <dgm:prSet presAssocID="{30048A4B-8597-F343-A049-F1220E482CC3}" presName="diagram" presStyleCnt="0">
        <dgm:presLayoutVars>
          <dgm:dir/>
          <dgm:resizeHandles val="exact"/>
        </dgm:presLayoutVars>
      </dgm:prSet>
      <dgm:spPr/>
    </dgm:pt>
    <dgm:pt modelId="{7444629C-1FBA-E04C-84CA-5CEADA3DF300}" type="pres">
      <dgm:prSet presAssocID="{FD183667-3B42-AC4C-815C-D21BA8F70383}" presName="node" presStyleLbl="node1" presStyleIdx="0" presStyleCnt="4">
        <dgm:presLayoutVars>
          <dgm:bulletEnabled val="1"/>
        </dgm:presLayoutVars>
      </dgm:prSet>
      <dgm:spPr/>
    </dgm:pt>
    <dgm:pt modelId="{2AF129C9-D2E2-F746-9DC2-654FA92ACE2E}" type="pres">
      <dgm:prSet presAssocID="{251B6063-293C-3441-B318-287AF0EB3F8C}" presName="sibTrans" presStyleCnt="0"/>
      <dgm:spPr/>
    </dgm:pt>
    <dgm:pt modelId="{26102185-C2A4-724F-8746-9F2F8CF2E4EA}" type="pres">
      <dgm:prSet presAssocID="{7DDE028A-8A5A-AF42-A54D-F3BFB2BADFF6}" presName="node" presStyleLbl="node1" presStyleIdx="1" presStyleCnt="4">
        <dgm:presLayoutVars>
          <dgm:bulletEnabled val="1"/>
        </dgm:presLayoutVars>
      </dgm:prSet>
      <dgm:spPr/>
    </dgm:pt>
    <dgm:pt modelId="{FC48BD77-3E79-F84F-BB3C-DCB3CD91BEA3}" type="pres">
      <dgm:prSet presAssocID="{D6D221FB-FA60-BD43-AFC6-0A2B4EDA73E0}" presName="sibTrans" presStyleCnt="0"/>
      <dgm:spPr/>
    </dgm:pt>
    <dgm:pt modelId="{B76ED8D2-E978-E746-AFB0-21DDA653FA72}" type="pres">
      <dgm:prSet presAssocID="{9751AB15-DBB0-4140-A870-4B0779C95DAF}" presName="node" presStyleLbl="node1" presStyleIdx="2" presStyleCnt="4">
        <dgm:presLayoutVars>
          <dgm:bulletEnabled val="1"/>
        </dgm:presLayoutVars>
      </dgm:prSet>
      <dgm:spPr/>
    </dgm:pt>
    <dgm:pt modelId="{C5850978-BE95-B24A-9457-8DD7D8C9B0D6}" type="pres">
      <dgm:prSet presAssocID="{791BE356-A15C-FA4E-9CAB-C6EC68FF356E}" presName="sibTrans" presStyleCnt="0"/>
      <dgm:spPr/>
    </dgm:pt>
    <dgm:pt modelId="{BE918DF8-B5CD-1E4C-861D-3125AA0F3D89}" type="pres">
      <dgm:prSet presAssocID="{F551BDFC-5282-8D4B-BF66-2F8AD3F8340D}" presName="node" presStyleLbl="node1" presStyleIdx="3" presStyleCnt="4">
        <dgm:presLayoutVars>
          <dgm:bulletEnabled val="1"/>
        </dgm:presLayoutVars>
      </dgm:prSet>
      <dgm:spPr/>
    </dgm:pt>
  </dgm:ptLst>
  <dgm:cxnLst>
    <dgm:cxn modelId="{77115E01-10AC-D34C-9251-F24D5044D42F}" type="presOf" srcId="{9751AB15-DBB0-4140-A870-4B0779C95DAF}" destId="{B76ED8D2-E978-E746-AFB0-21DDA653FA72}" srcOrd="0" destOrd="0" presId="urn:microsoft.com/office/officeart/2005/8/layout/default"/>
    <dgm:cxn modelId="{A6EB0102-4BA5-CF44-9EDF-BA18B0296009}" srcId="{30048A4B-8597-F343-A049-F1220E482CC3}" destId="{7DDE028A-8A5A-AF42-A54D-F3BFB2BADFF6}" srcOrd="1" destOrd="0" parTransId="{EDCB5CC2-377B-7340-A92B-8D3C15CCD158}" sibTransId="{D6D221FB-FA60-BD43-AFC6-0A2B4EDA73E0}"/>
    <dgm:cxn modelId="{8B0E010B-5C49-F141-86BE-3F92DD7D5E22}" type="presOf" srcId="{FD183667-3B42-AC4C-815C-D21BA8F70383}" destId="{7444629C-1FBA-E04C-84CA-5CEADA3DF300}" srcOrd="0" destOrd="0" presId="urn:microsoft.com/office/officeart/2005/8/layout/default"/>
    <dgm:cxn modelId="{5B24B76F-3744-704E-BCB2-A3B931FFB7DD}" srcId="{30048A4B-8597-F343-A049-F1220E482CC3}" destId="{FD183667-3B42-AC4C-815C-D21BA8F70383}" srcOrd="0" destOrd="0" parTransId="{B24287F9-96BA-1B47-9687-A87C8118005F}" sibTransId="{251B6063-293C-3441-B318-287AF0EB3F8C}"/>
    <dgm:cxn modelId="{DBC7377B-3483-AC43-B88D-DBF18CFB4F89}" srcId="{30048A4B-8597-F343-A049-F1220E482CC3}" destId="{9751AB15-DBB0-4140-A870-4B0779C95DAF}" srcOrd="2" destOrd="0" parTransId="{2EE6E18F-5863-1543-80C5-D7760924B960}" sibTransId="{791BE356-A15C-FA4E-9CAB-C6EC68FF356E}"/>
    <dgm:cxn modelId="{318484C2-AB56-CB4D-B008-BD06F699E42A}" srcId="{30048A4B-8597-F343-A049-F1220E482CC3}" destId="{F551BDFC-5282-8D4B-BF66-2F8AD3F8340D}" srcOrd="3" destOrd="0" parTransId="{81E1A15D-ECB6-6E4B-849A-8824F491EACA}" sibTransId="{D7F4680A-78B7-544D-8BE6-EEEEBA2F624A}"/>
    <dgm:cxn modelId="{8EF96AE1-9AFE-8949-8630-C6A2F29275EA}" type="presOf" srcId="{F551BDFC-5282-8D4B-BF66-2F8AD3F8340D}" destId="{BE918DF8-B5CD-1E4C-861D-3125AA0F3D89}" srcOrd="0" destOrd="0" presId="urn:microsoft.com/office/officeart/2005/8/layout/default"/>
    <dgm:cxn modelId="{CC8B0CE2-6C78-0540-8571-5039CADC797D}" type="presOf" srcId="{7DDE028A-8A5A-AF42-A54D-F3BFB2BADFF6}" destId="{26102185-C2A4-724F-8746-9F2F8CF2E4EA}" srcOrd="0" destOrd="0" presId="urn:microsoft.com/office/officeart/2005/8/layout/default"/>
    <dgm:cxn modelId="{559CDDE8-B299-7C44-B6E0-494642E6EC3C}" type="presOf" srcId="{30048A4B-8597-F343-A049-F1220E482CC3}" destId="{A9EB6D0B-BD8D-274B-8249-3707C2DD607B}" srcOrd="0" destOrd="0" presId="urn:microsoft.com/office/officeart/2005/8/layout/default"/>
    <dgm:cxn modelId="{9374E8EB-E508-FC49-BE70-B45CC92A8A9C}" type="presParOf" srcId="{A9EB6D0B-BD8D-274B-8249-3707C2DD607B}" destId="{7444629C-1FBA-E04C-84CA-5CEADA3DF300}" srcOrd="0" destOrd="0" presId="urn:microsoft.com/office/officeart/2005/8/layout/default"/>
    <dgm:cxn modelId="{C3CEC20C-1667-9143-8486-822DB5D39AB3}" type="presParOf" srcId="{A9EB6D0B-BD8D-274B-8249-3707C2DD607B}" destId="{2AF129C9-D2E2-F746-9DC2-654FA92ACE2E}" srcOrd="1" destOrd="0" presId="urn:microsoft.com/office/officeart/2005/8/layout/default"/>
    <dgm:cxn modelId="{3E018460-CC65-314D-AE64-90CEA3ECE0FF}" type="presParOf" srcId="{A9EB6D0B-BD8D-274B-8249-3707C2DD607B}" destId="{26102185-C2A4-724F-8746-9F2F8CF2E4EA}" srcOrd="2" destOrd="0" presId="urn:microsoft.com/office/officeart/2005/8/layout/default"/>
    <dgm:cxn modelId="{A1FEB4FA-20BE-B14D-8C94-6A3408922989}" type="presParOf" srcId="{A9EB6D0B-BD8D-274B-8249-3707C2DD607B}" destId="{FC48BD77-3E79-F84F-BB3C-DCB3CD91BEA3}" srcOrd="3" destOrd="0" presId="urn:microsoft.com/office/officeart/2005/8/layout/default"/>
    <dgm:cxn modelId="{86E95674-C830-6F4B-8D9D-703B87348887}" type="presParOf" srcId="{A9EB6D0B-BD8D-274B-8249-3707C2DD607B}" destId="{B76ED8D2-E978-E746-AFB0-21DDA653FA72}" srcOrd="4" destOrd="0" presId="urn:microsoft.com/office/officeart/2005/8/layout/default"/>
    <dgm:cxn modelId="{50093973-E172-1F48-8708-1C51632AEB9E}" type="presParOf" srcId="{A9EB6D0B-BD8D-274B-8249-3707C2DD607B}" destId="{C5850978-BE95-B24A-9457-8DD7D8C9B0D6}" srcOrd="5" destOrd="0" presId="urn:microsoft.com/office/officeart/2005/8/layout/default"/>
    <dgm:cxn modelId="{CC204B2A-E84D-2944-9AFD-5614D836C0B2}" type="presParOf" srcId="{A9EB6D0B-BD8D-274B-8249-3707C2DD607B}" destId="{BE918DF8-B5CD-1E4C-861D-3125AA0F3D89}"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805F23B-4E30-CC47-A3AB-FD27E8ADA5D3}" type="doc">
      <dgm:prSet loTypeId="urn:microsoft.com/office/officeart/2005/8/layout/radial5" loCatId="" qsTypeId="urn:microsoft.com/office/officeart/2005/8/quickstyle/simple2" qsCatId="simple" csTypeId="urn:microsoft.com/office/officeart/2005/8/colors/colorful4" csCatId="colorful" phldr="1"/>
      <dgm:spPr/>
      <dgm:t>
        <a:bodyPr/>
        <a:lstStyle/>
        <a:p>
          <a:endParaRPr lang="es-ES"/>
        </a:p>
      </dgm:t>
    </dgm:pt>
    <dgm:pt modelId="{6F065F1D-4228-D849-9AF1-2A1368DAD7CD}">
      <dgm:prSet phldrT="[Texto]" custT="1"/>
      <dgm:spPr/>
      <dgm:t>
        <a:bodyPr/>
        <a:lstStyle/>
        <a:p>
          <a:r>
            <a:rPr lang="es-ES_tradnl" sz="1800" b="1" noProof="0" dirty="0"/>
            <a:t>110 </a:t>
          </a:r>
        </a:p>
        <a:p>
          <a:r>
            <a:rPr lang="es-ES_tradnl" sz="1400" b="1" noProof="0" dirty="0"/>
            <a:t>OCTUBRE</a:t>
          </a:r>
          <a:r>
            <a:rPr lang="es-ES_tradnl" sz="1200" b="1" noProof="0" dirty="0"/>
            <a:t> </a:t>
          </a:r>
          <a:r>
            <a:rPr lang="es-ES_tradnl" sz="1800" b="1" noProof="0" dirty="0"/>
            <a:t>- </a:t>
          </a:r>
          <a:r>
            <a:rPr lang="es-ES_tradnl" sz="1400" b="1" noProof="0" dirty="0"/>
            <a:t>DICIEMBRE</a:t>
          </a:r>
          <a:endParaRPr lang="es-ES_tradnl" sz="1800" b="1" noProof="0" dirty="0"/>
        </a:p>
      </dgm:t>
    </dgm:pt>
    <dgm:pt modelId="{73985BEC-7BB5-7C4F-9CE9-A52847F67D64}" type="parTrans" cxnId="{463830B1-4660-E448-BA4C-658A99C7D761}">
      <dgm:prSet/>
      <dgm:spPr/>
      <dgm:t>
        <a:bodyPr/>
        <a:lstStyle/>
        <a:p>
          <a:endParaRPr lang="es-ES"/>
        </a:p>
      </dgm:t>
    </dgm:pt>
    <dgm:pt modelId="{310D8FED-9BAA-F44F-9C63-DB11F8771ED4}" type="sibTrans" cxnId="{463830B1-4660-E448-BA4C-658A99C7D761}">
      <dgm:prSet/>
      <dgm:spPr/>
      <dgm:t>
        <a:bodyPr/>
        <a:lstStyle/>
        <a:p>
          <a:endParaRPr lang="es-ES"/>
        </a:p>
      </dgm:t>
    </dgm:pt>
    <dgm:pt modelId="{295019B0-CCCE-2541-A73B-DCA1FA8704D9}">
      <dgm:prSet phldrT="[Texto]" custT="1"/>
      <dgm:spPr/>
      <dgm:t>
        <a:bodyPr/>
        <a:lstStyle/>
        <a:p>
          <a:r>
            <a:rPr lang="es-ES_tradnl" sz="1600" b="1" noProof="0" dirty="0"/>
            <a:t>22 </a:t>
          </a:r>
        </a:p>
        <a:p>
          <a:r>
            <a:rPr lang="es-ES_tradnl" sz="1600" b="1" noProof="0" dirty="0"/>
            <a:t>Pendiente de respuesta </a:t>
          </a:r>
        </a:p>
      </dgm:t>
    </dgm:pt>
    <dgm:pt modelId="{381DAEE5-6F32-A746-9076-5AE55F78A3D6}" type="parTrans" cxnId="{2F304C35-D83F-F14D-849F-FCB6474CF01C}">
      <dgm:prSet/>
      <dgm:spPr/>
      <dgm:t>
        <a:bodyPr/>
        <a:lstStyle/>
        <a:p>
          <a:endParaRPr lang="es-ES"/>
        </a:p>
      </dgm:t>
    </dgm:pt>
    <dgm:pt modelId="{6FA9B115-7B01-FA47-BBC2-6D45B414FAFD}" type="sibTrans" cxnId="{2F304C35-D83F-F14D-849F-FCB6474CF01C}">
      <dgm:prSet/>
      <dgm:spPr/>
      <dgm:t>
        <a:bodyPr/>
        <a:lstStyle/>
        <a:p>
          <a:endParaRPr lang="es-ES"/>
        </a:p>
      </dgm:t>
    </dgm:pt>
    <dgm:pt modelId="{F162B049-EB2C-E74C-92EE-AEDCB03F3A37}">
      <dgm:prSet phldrT="[Texto]"/>
      <dgm:spPr/>
      <dgm:t>
        <a:bodyPr/>
        <a:lstStyle/>
        <a:p>
          <a:r>
            <a:rPr lang="es-ES_tradnl" b="1" noProof="0" dirty="0"/>
            <a:t>75</a:t>
          </a:r>
        </a:p>
        <a:p>
          <a:r>
            <a:rPr lang="es-ES_tradnl" b="1" noProof="0" dirty="0"/>
            <a:t>Dentro de los términos</a:t>
          </a:r>
          <a:r>
            <a:rPr lang="es-ES_tradnl" noProof="0" dirty="0"/>
            <a:t>.</a:t>
          </a:r>
        </a:p>
      </dgm:t>
    </dgm:pt>
    <dgm:pt modelId="{E4E5883F-823B-BF4B-AD0E-CCC56557B96C}" type="parTrans" cxnId="{B29CCA16-0797-D845-91A7-7C2F3060650E}">
      <dgm:prSet/>
      <dgm:spPr/>
      <dgm:t>
        <a:bodyPr/>
        <a:lstStyle/>
        <a:p>
          <a:endParaRPr lang="es-ES"/>
        </a:p>
      </dgm:t>
    </dgm:pt>
    <dgm:pt modelId="{4B643F6E-1E11-534B-8A1B-8F11659E0B30}" type="sibTrans" cxnId="{B29CCA16-0797-D845-91A7-7C2F3060650E}">
      <dgm:prSet/>
      <dgm:spPr/>
      <dgm:t>
        <a:bodyPr/>
        <a:lstStyle/>
        <a:p>
          <a:endParaRPr lang="es-ES"/>
        </a:p>
      </dgm:t>
    </dgm:pt>
    <dgm:pt modelId="{719263C5-FB10-134A-810D-314AAA33FF75}">
      <dgm:prSet phldrT="[Texto]" custT="1"/>
      <dgm:spPr/>
      <dgm:t>
        <a:bodyPr/>
        <a:lstStyle/>
        <a:p>
          <a:r>
            <a:rPr lang="es-ES_tradnl" sz="1200" b="1" noProof="0" dirty="0"/>
            <a:t> </a:t>
          </a:r>
          <a:r>
            <a:rPr lang="es-ES_tradnl" sz="1400" b="1" noProof="0" dirty="0"/>
            <a:t>13 </a:t>
          </a:r>
          <a:r>
            <a:rPr lang="es-ES_tradnl" sz="1200" b="1" noProof="0" dirty="0"/>
            <a:t> </a:t>
          </a:r>
          <a:r>
            <a:rPr lang="es-ES_tradnl" sz="1600" b="1" noProof="0" dirty="0"/>
            <a:t>respuesta</a:t>
          </a:r>
          <a:r>
            <a:rPr lang="es-ES_tradnl" sz="1200" b="1" noProof="0" dirty="0"/>
            <a:t> </a:t>
          </a:r>
          <a:r>
            <a:rPr lang="es-ES_tradnl" sz="1600" b="1" noProof="0" dirty="0"/>
            <a:t>extemporáneamente</a:t>
          </a:r>
          <a:endParaRPr lang="es-ES_tradnl" sz="1200" b="1" noProof="0" dirty="0"/>
        </a:p>
      </dgm:t>
    </dgm:pt>
    <dgm:pt modelId="{8B6342D6-505E-954B-A59F-FE53BDE3E399}" type="parTrans" cxnId="{85CB5F86-4193-FD4E-AA38-FC73073D2668}">
      <dgm:prSet/>
      <dgm:spPr/>
      <dgm:t>
        <a:bodyPr/>
        <a:lstStyle/>
        <a:p>
          <a:endParaRPr lang="es-ES"/>
        </a:p>
      </dgm:t>
    </dgm:pt>
    <dgm:pt modelId="{FF5302D3-A22B-FC45-A14C-106C7F813875}" type="sibTrans" cxnId="{85CB5F86-4193-FD4E-AA38-FC73073D2668}">
      <dgm:prSet/>
      <dgm:spPr/>
      <dgm:t>
        <a:bodyPr/>
        <a:lstStyle/>
        <a:p>
          <a:endParaRPr lang="es-ES"/>
        </a:p>
      </dgm:t>
    </dgm:pt>
    <dgm:pt modelId="{80C32C0B-1CE1-F74F-8D66-ED949669DA3A}" type="pres">
      <dgm:prSet presAssocID="{D805F23B-4E30-CC47-A3AB-FD27E8ADA5D3}" presName="Name0" presStyleCnt="0">
        <dgm:presLayoutVars>
          <dgm:chMax val="1"/>
          <dgm:dir/>
          <dgm:animLvl val="ctr"/>
          <dgm:resizeHandles val="exact"/>
        </dgm:presLayoutVars>
      </dgm:prSet>
      <dgm:spPr/>
    </dgm:pt>
    <dgm:pt modelId="{1ADB1035-A651-FD48-8DDA-F27187318AF9}" type="pres">
      <dgm:prSet presAssocID="{6F065F1D-4228-D849-9AF1-2A1368DAD7CD}" presName="centerShape" presStyleLbl="node0" presStyleIdx="0" presStyleCnt="1" custScaleX="129102" custScaleY="126289"/>
      <dgm:spPr/>
    </dgm:pt>
    <dgm:pt modelId="{10ACDDEA-1122-1545-B70D-3DC485E10953}" type="pres">
      <dgm:prSet presAssocID="{381DAEE5-6F32-A746-9076-5AE55F78A3D6}" presName="parTrans" presStyleLbl="sibTrans2D1" presStyleIdx="0" presStyleCnt="3"/>
      <dgm:spPr/>
    </dgm:pt>
    <dgm:pt modelId="{1777D7AF-1CE1-2F4B-89B3-FD1A4A01538E}" type="pres">
      <dgm:prSet presAssocID="{381DAEE5-6F32-A746-9076-5AE55F78A3D6}" presName="connectorText" presStyleLbl="sibTrans2D1" presStyleIdx="0" presStyleCnt="3"/>
      <dgm:spPr/>
    </dgm:pt>
    <dgm:pt modelId="{70890A7C-7FF1-AC43-BD25-30A4E992A292}" type="pres">
      <dgm:prSet presAssocID="{295019B0-CCCE-2541-A73B-DCA1FA8704D9}" presName="node" presStyleLbl="node1" presStyleIdx="0" presStyleCnt="3">
        <dgm:presLayoutVars>
          <dgm:bulletEnabled val="1"/>
        </dgm:presLayoutVars>
      </dgm:prSet>
      <dgm:spPr/>
    </dgm:pt>
    <dgm:pt modelId="{64EF6676-0247-2A43-BED2-9644C8C676A3}" type="pres">
      <dgm:prSet presAssocID="{E4E5883F-823B-BF4B-AD0E-CCC56557B96C}" presName="parTrans" presStyleLbl="sibTrans2D1" presStyleIdx="1" presStyleCnt="3"/>
      <dgm:spPr/>
    </dgm:pt>
    <dgm:pt modelId="{7F2D2A7D-53E5-494C-AB3C-B374F3846DA4}" type="pres">
      <dgm:prSet presAssocID="{E4E5883F-823B-BF4B-AD0E-CCC56557B96C}" presName="connectorText" presStyleLbl="sibTrans2D1" presStyleIdx="1" presStyleCnt="3"/>
      <dgm:spPr/>
    </dgm:pt>
    <dgm:pt modelId="{79B17B84-3FA0-D442-859C-93526C002066}" type="pres">
      <dgm:prSet presAssocID="{F162B049-EB2C-E74C-92EE-AEDCB03F3A37}" presName="node" presStyleLbl="node1" presStyleIdx="1" presStyleCnt="3">
        <dgm:presLayoutVars>
          <dgm:bulletEnabled val="1"/>
        </dgm:presLayoutVars>
      </dgm:prSet>
      <dgm:spPr/>
    </dgm:pt>
    <dgm:pt modelId="{35AC7CB0-8DC8-5A42-A849-990E18B81714}" type="pres">
      <dgm:prSet presAssocID="{8B6342D6-505E-954B-A59F-FE53BDE3E399}" presName="parTrans" presStyleLbl="sibTrans2D1" presStyleIdx="2" presStyleCnt="3"/>
      <dgm:spPr/>
    </dgm:pt>
    <dgm:pt modelId="{A84FEB0E-C9C7-F44A-B5C5-1338F44C8A2E}" type="pres">
      <dgm:prSet presAssocID="{8B6342D6-505E-954B-A59F-FE53BDE3E399}" presName="connectorText" presStyleLbl="sibTrans2D1" presStyleIdx="2" presStyleCnt="3"/>
      <dgm:spPr/>
    </dgm:pt>
    <dgm:pt modelId="{E6776F98-CA8C-9845-B103-F8E1EDFEEDB3}" type="pres">
      <dgm:prSet presAssocID="{719263C5-FB10-134A-810D-314AAA33FF75}" presName="node" presStyleLbl="node1" presStyleIdx="2" presStyleCnt="3">
        <dgm:presLayoutVars>
          <dgm:bulletEnabled val="1"/>
        </dgm:presLayoutVars>
      </dgm:prSet>
      <dgm:spPr/>
    </dgm:pt>
  </dgm:ptLst>
  <dgm:cxnLst>
    <dgm:cxn modelId="{0A237E13-31EA-EF45-8C37-42F8F9FA132A}" type="presOf" srcId="{381DAEE5-6F32-A746-9076-5AE55F78A3D6}" destId="{10ACDDEA-1122-1545-B70D-3DC485E10953}" srcOrd="0" destOrd="0" presId="urn:microsoft.com/office/officeart/2005/8/layout/radial5"/>
    <dgm:cxn modelId="{B29CCA16-0797-D845-91A7-7C2F3060650E}" srcId="{6F065F1D-4228-D849-9AF1-2A1368DAD7CD}" destId="{F162B049-EB2C-E74C-92EE-AEDCB03F3A37}" srcOrd="1" destOrd="0" parTransId="{E4E5883F-823B-BF4B-AD0E-CCC56557B96C}" sibTransId="{4B643F6E-1E11-534B-8A1B-8F11659E0B30}"/>
    <dgm:cxn modelId="{A3A5E617-A7AC-F949-9CA6-126EEDB03034}" type="presOf" srcId="{8B6342D6-505E-954B-A59F-FE53BDE3E399}" destId="{35AC7CB0-8DC8-5A42-A849-990E18B81714}" srcOrd="0" destOrd="0" presId="urn:microsoft.com/office/officeart/2005/8/layout/radial5"/>
    <dgm:cxn modelId="{27853E23-B7C2-0545-A7F7-94E2081A10F2}" type="presOf" srcId="{381DAEE5-6F32-A746-9076-5AE55F78A3D6}" destId="{1777D7AF-1CE1-2F4B-89B3-FD1A4A01538E}" srcOrd="1" destOrd="0" presId="urn:microsoft.com/office/officeart/2005/8/layout/radial5"/>
    <dgm:cxn modelId="{F866122B-0D41-E843-9388-85E3095B171C}" type="presOf" srcId="{6F065F1D-4228-D849-9AF1-2A1368DAD7CD}" destId="{1ADB1035-A651-FD48-8DDA-F27187318AF9}" srcOrd="0" destOrd="0" presId="urn:microsoft.com/office/officeart/2005/8/layout/radial5"/>
    <dgm:cxn modelId="{133F492E-E676-6647-A49C-E5457089FDDF}" type="presOf" srcId="{D805F23B-4E30-CC47-A3AB-FD27E8ADA5D3}" destId="{80C32C0B-1CE1-F74F-8D66-ED949669DA3A}" srcOrd="0" destOrd="0" presId="urn:microsoft.com/office/officeart/2005/8/layout/radial5"/>
    <dgm:cxn modelId="{2F304C35-D83F-F14D-849F-FCB6474CF01C}" srcId="{6F065F1D-4228-D849-9AF1-2A1368DAD7CD}" destId="{295019B0-CCCE-2541-A73B-DCA1FA8704D9}" srcOrd="0" destOrd="0" parTransId="{381DAEE5-6F32-A746-9076-5AE55F78A3D6}" sibTransId="{6FA9B115-7B01-FA47-BBC2-6D45B414FAFD}"/>
    <dgm:cxn modelId="{3016E943-CF47-3E4F-8418-AD02E0746492}" type="presOf" srcId="{E4E5883F-823B-BF4B-AD0E-CCC56557B96C}" destId="{7F2D2A7D-53E5-494C-AB3C-B374F3846DA4}" srcOrd="1" destOrd="0" presId="urn:microsoft.com/office/officeart/2005/8/layout/radial5"/>
    <dgm:cxn modelId="{264CF14A-D88D-F74C-A2C8-970CC995CCB4}" type="presOf" srcId="{295019B0-CCCE-2541-A73B-DCA1FA8704D9}" destId="{70890A7C-7FF1-AC43-BD25-30A4E992A292}" srcOrd="0" destOrd="0" presId="urn:microsoft.com/office/officeart/2005/8/layout/radial5"/>
    <dgm:cxn modelId="{85CB5F86-4193-FD4E-AA38-FC73073D2668}" srcId="{6F065F1D-4228-D849-9AF1-2A1368DAD7CD}" destId="{719263C5-FB10-134A-810D-314AAA33FF75}" srcOrd="2" destOrd="0" parTransId="{8B6342D6-505E-954B-A59F-FE53BDE3E399}" sibTransId="{FF5302D3-A22B-FC45-A14C-106C7F813875}"/>
    <dgm:cxn modelId="{463830B1-4660-E448-BA4C-658A99C7D761}" srcId="{D805F23B-4E30-CC47-A3AB-FD27E8ADA5D3}" destId="{6F065F1D-4228-D849-9AF1-2A1368DAD7CD}" srcOrd="0" destOrd="0" parTransId="{73985BEC-7BB5-7C4F-9CE9-A52847F67D64}" sibTransId="{310D8FED-9BAA-F44F-9C63-DB11F8771ED4}"/>
    <dgm:cxn modelId="{F50571B6-86B2-C24C-8160-3A0B45868E29}" type="presOf" srcId="{E4E5883F-823B-BF4B-AD0E-CCC56557B96C}" destId="{64EF6676-0247-2A43-BED2-9644C8C676A3}" srcOrd="0" destOrd="0" presId="urn:microsoft.com/office/officeart/2005/8/layout/radial5"/>
    <dgm:cxn modelId="{4718FAD7-71F7-8548-A9E7-C5C24B681E3C}" type="presOf" srcId="{8B6342D6-505E-954B-A59F-FE53BDE3E399}" destId="{A84FEB0E-C9C7-F44A-B5C5-1338F44C8A2E}" srcOrd="1" destOrd="0" presId="urn:microsoft.com/office/officeart/2005/8/layout/radial5"/>
    <dgm:cxn modelId="{134694E5-9C13-D34B-9898-1C9D47CFF4EC}" type="presOf" srcId="{719263C5-FB10-134A-810D-314AAA33FF75}" destId="{E6776F98-CA8C-9845-B103-F8E1EDFEEDB3}" srcOrd="0" destOrd="0" presId="urn:microsoft.com/office/officeart/2005/8/layout/radial5"/>
    <dgm:cxn modelId="{B96D39F9-A30E-3B4E-BC56-98B22488DB51}" type="presOf" srcId="{F162B049-EB2C-E74C-92EE-AEDCB03F3A37}" destId="{79B17B84-3FA0-D442-859C-93526C002066}" srcOrd="0" destOrd="0" presId="urn:microsoft.com/office/officeart/2005/8/layout/radial5"/>
    <dgm:cxn modelId="{643A4590-A5EB-0E47-8245-E0B73DF55CEA}" type="presParOf" srcId="{80C32C0B-1CE1-F74F-8D66-ED949669DA3A}" destId="{1ADB1035-A651-FD48-8DDA-F27187318AF9}" srcOrd="0" destOrd="0" presId="urn:microsoft.com/office/officeart/2005/8/layout/radial5"/>
    <dgm:cxn modelId="{4EC207FB-30AA-AD44-8ECD-1CB14A60AEEE}" type="presParOf" srcId="{80C32C0B-1CE1-F74F-8D66-ED949669DA3A}" destId="{10ACDDEA-1122-1545-B70D-3DC485E10953}" srcOrd="1" destOrd="0" presId="urn:microsoft.com/office/officeart/2005/8/layout/radial5"/>
    <dgm:cxn modelId="{39205A08-816F-8345-9C69-D572DC96EFDF}" type="presParOf" srcId="{10ACDDEA-1122-1545-B70D-3DC485E10953}" destId="{1777D7AF-1CE1-2F4B-89B3-FD1A4A01538E}" srcOrd="0" destOrd="0" presId="urn:microsoft.com/office/officeart/2005/8/layout/radial5"/>
    <dgm:cxn modelId="{4369C79B-AFA1-EF4A-9268-0A3D204E0684}" type="presParOf" srcId="{80C32C0B-1CE1-F74F-8D66-ED949669DA3A}" destId="{70890A7C-7FF1-AC43-BD25-30A4E992A292}" srcOrd="2" destOrd="0" presId="urn:microsoft.com/office/officeart/2005/8/layout/radial5"/>
    <dgm:cxn modelId="{598C0623-B191-7D4C-B63D-B45F426B2658}" type="presParOf" srcId="{80C32C0B-1CE1-F74F-8D66-ED949669DA3A}" destId="{64EF6676-0247-2A43-BED2-9644C8C676A3}" srcOrd="3" destOrd="0" presId="urn:microsoft.com/office/officeart/2005/8/layout/radial5"/>
    <dgm:cxn modelId="{FE407BEF-2DDB-4E4E-A4C0-6913562E274B}" type="presParOf" srcId="{64EF6676-0247-2A43-BED2-9644C8C676A3}" destId="{7F2D2A7D-53E5-494C-AB3C-B374F3846DA4}" srcOrd="0" destOrd="0" presId="urn:microsoft.com/office/officeart/2005/8/layout/radial5"/>
    <dgm:cxn modelId="{53B4EF1E-49C0-974D-9B98-75AF309B3AE4}" type="presParOf" srcId="{80C32C0B-1CE1-F74F-8D66-ED949669DA3A}" destId="{79B17B84-3FA0-D442-859C-93526C002066}" srcOrd="4" destOrd="0" presId="urn:microsoft.com/office/officeart/2005/8/layout/radial5"/>
    <dgm:cxn modelId="{745C6230-5320-7F4F-AEF3-1DE1833DE36A}" type="presParOf" srcId="{80C32C0B-1CE1-F74F-8D66-ED949669DA3A}" destId="{35AC7CB0-8DC8-5A42-A849-990E18B81714}" srcOrd="5" destOrd="0" presId="urn:microsoft.com/office/officeart/2005/8/layout/radial5"/>
    <dgm:cxn modelId="{6AD28D20-750F-104E-ACE8-9460F40ADEB4}" type="presParOf" srcId="{35AC7CB0-8DC8-5A42-A849-990E18B81714}" destId="{A84FEB0E-C9C7-F44A-B5C5-1338F44C8A2E}" srcOrd="0" destOrd="0" presId="urn:microsoft.com/office/officeart/2005/8/layout/radial5"/>
    <dgm:cxn modelId="{EBB2850F-F144-0D45-AB96-AFD6FE8672E2}" type="presParOf" srcId="{80C32C0B-1CE1-F74F-8D66-ED949669DA3A}" destId="{E6776F98-CA8C-9845-B103-F8E1EDFEEDB3}"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DAA3A4-C836-8344-9C4C-56EE63134C11}">
      <dsp:nvSpPr>
        <dsp:cNvPr id="0" name=""/>
        <dsp:cNvSpPr/>
      </dsp:nvSpPr>
      <dsp:spPr>
        <a:xfrm>
          <a:off x="0" y="0"/>
          <a:ext cx="5638800" cy="599625"/>
        </a:xfrm>
        <a:prstGeom prst="roundRect">
          <a:avLst/>
        </a:prstGeom>
        <a:gradFill rotWithShape="0">
          <a:gsLst>
            <a:gs pos="0">
              <a:schemeClr val="accent3">
                <a:alpha val="90000"/>
                <a:hueOff val="0"/>
                <a:satOff val="0"/>
                <a:lumOff val="0"/>
                <a:alphaOff val="0"/>
                <a:shade val="51000"/>
                <a:satMod val="130000"/>
              </a:schemeClr>
            </a:gs>
            <a:gs pos="80000">
              <a:schemeClr val="accent3">
                <a:alpha val="90000"/>
                <a:hueOff val="0"/>
                <a:satOff val="0"/>
                <a:lumOff val="0"/>
                <a:alphaOff val="0"/>
                <a:shade val="93000"/>
                <a:satMod val="130000"/>
              </a:schemeClr>
            </a:gs>
            <a:gs pos="100000">
              <a:schemeClr val="accent3">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1. Introducción.</a:t>
          </a:r>
        </a:p>
      </dsp:txBody>
      <dsp:txXfrm>
        <a:off x="29271" y="29271"/>
        <a:ext cx="5580258" cy="541083"/>
      </dsp:txXfrm>
    </dsp:sp>
    <dsp:sp modelId="{E97622A5-B6EB-9D4D-9C59-1AC516F19B73}">
      <dsp:nvSpPr>
        <dsp:cNvPr id="0" name=""/>
        <dsp:cNvSpPr/>
      </dsp:nvSpPr>
      <dsp:spPr>
        <a:xfrm>
          <a:off x="0" y="719137"/>
          <a:ext cx="5638800" cy="599625"/>
        </a:xfrm>
        <a:prstGeom prst="roundRect">
          <a:avLst/>
        </a:prstGeom>
        <a:gradFill rotWithShape="0">
          <a:gsLst>
            <a:gs pos="0">
              <a:schemeClr val="accent3">
                <a:alpha val="90000"/>
                <a:hueOff val="0"/>
                <a:satOff val="0"/>
                <a:lumOff val="0"/>
                <a:alphaOff val="-6667"/>
                <a:shade val="51000"/>
                <a:satMod val="130000"/>
              </a:schemeClr>
            </a:gs>
            <a:gs pos="80000">
              <a:schemeClr val="accent3">
                <a:alpha val="90000"/>
                <a:hueOff val="0"/>
                <a:satOff val="0"/>
                <a:lumOff val="0"/>
                <a:alphaOff val="-6667"/>
                <a:shade val="93000"/>
                <a:satMod val="130000"/>
              </a:schemeClr>
            </a:gs>
            <a:gs pos="100000">
              <a:schemeClr val="accent3">
                <a:alpha val="90000"/>
                <a:hueOff val="0"/>
                <a:satOff val="0"/>
                <a:lumOff val="0"/>
                <a:alphaOff val="-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2. Glosario </a:t>
          </a:r>
        </a:p>
      </dsp:txBody>
      <dsp:txXfrm>
        <a:off x="29271" y="748408"/>
        <a:ext cx="5580258" cy="541083"/>
      </dsp:txXfrm>
    </dsp:sp>
    <dsp:sp modelId="{25E79E82-AA91-5945-977B-F4F48474A938}">
      <dsp:nvSpPr>
        <dsp:cNvPr id="0" name=""/>
        <dsp:cNvSpPr/>
      </dsp:nvSpPr>
      <dsp:spPr>
        <a:xfrm>
          <a:off x="0" y="1390762"/>
          <a:ext cx="5638800" cy="599625"/>
        </a:xfrm>
        <a:prstGeom prst="roundRect">
          <a:avLst/>
        </a:prstGeom>
        <a:gradFill rotWithShape="0">
          <a:gsLst>
            <a:gs pos="0">
              <a:schemeClr val="accent3">
                <a:alpha val="90000"/>
                <a:hueOff val="0"/>
                <a:satOff val="0"/>
                <a:lumOff val="0"/>
                <a:alphaOff val="-13333"/>
                <a:shade val="51000"/>
                <a:satMod val="130000"/>
              </a:schemeClr>
            </a:gs>
            <a:gs pos="80000">
              <a:schemeClr val="accent3">
                <a:alpha val="90000"/>
                <a:hueOff val="0"/>
                <a:satOff val="0"/>
                <a:lumOff val="0"/>
                <a:alphaOff val="-13333"/>
                <a:shade val="93000"/>
                <a:satMod val="130000"/>
              </a:schemeClr>
            </a:gs>
            <a:gs pos="100000">
              <a:schemeClr val="accent3">
                <a:alpha val="90000"/>
                <a:hueOff val="0"/>
                <a:satOff val="0"/>
                <a:lumOff val="0"/>
                <a:alphaOff val="-1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3. Condiciones Generales </a:t>
          </a:r>
        </a:p>
      </dsp:txBody>
      <dsp:txXfrm>
        <a:off x="29271" y="1420033"/>
        <a:ext cx="5580258" cy="541083"/>
      </dsp:txXfrm>
    </dsp:sp>
    <dsp:sp modelId="{473D3B1C-DC59-B445-9189-6780B3AE4208}">
      <dsp:nvSpPr>
        <dsp:cNvPr id="0" name=""/>
        <dsp:cNvSpPr/>
      </dsp:nvSpPr>
      <dsp:spPr>
        <a:xfrm>
          <a:off x="0" y="2062387"/>
          <a:ext cx="5638800" cy="599625"/>
        </a:xfrm>
        <a:prstGeom prst="roundRect">
          <a:avLst/>
        </a:prstGeom>
        <a:gradFill rotWithShape="0">
          <a:gsLst>
            <a:gs pos="0">
              <a:schemeClr val="accent3">
                <a:alpha val="90000"/>
                <a:hueOff val="0"/>
                <a:satOff val="0"/>
                <a:lumOff val="0"/>
                <a:alphaOff val="-20000"/>
                <a:shade val="51000"/>
                <a:satMod val="130000"/>
              </a:schemeClr>
            </a:gs>
            <a:gs pos="80000">
              <a:schemeClr val="accent3">
                <a:alpha val="90000"/>
                <a:hueOff val="0"/>
                <a:satOff val="0"/>
                <a:lumOff val="0"/>
                <a:alphaOff val="-20000"/>
                <a:shade val="93000"/>
                <a:satMod val="130000"/>
              </a:schemeClr>
            </a:gs>
            <a:gs pos="100000">
              <a:schemeClr val="accent3">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4. Canales de Atención </a:t>
          </a:r>
        </a:p>
      </dsp:txBody>
      <dsp:txXfrm>
        <a:off x="29271" y="2091658"/>
        <a:ext cx="5580258" cy="541083"/>
      </dsp:txXfrm>
    </dsp:sp>
    <dsp:sp modelId="{1B1F3CA7-E850-D649-B7A2-3C0BE0AA3E88}">
      <dsp:nvSpPr>
        <dsp:cNvPr id="0" name=""/>
        <dsp:cNvSpPr/>
      </dsp:nvSpPr>
      <dsp:spPr>
        <a:xfrm>
          <a:off x="0" y="2734012"/>
          <a:ext cx="5638800" cy="599625"/>
        </a:xfrm>
        <a:prstGeom prst="roundRect">
          <a:avLst/>
        </a:prstGeom>
        <a:gradFill rotWithShape="0">
          <a:gsLst>
            <a:gs pos="0">
              <a:schemeClr val="accent3">
                <a:alpha val="90000"/>
                <a:hueOff val="0"/>
                <a:satOff val="0"/>
                <a:lumOff val="0"/>
                <a:alphaOff val="-26667"/>
                <a:shade val="51000"/>
                <a:satMod val="130000"/>
              </a:schemeClr>
            </a:gs>
            <a:gs pos="80000">
              <a:schemeClr val="accent3">
                <a:alpha val="90000"/>
                <a:hueOff val="0"/>
                <a:satOff val="0"/>
                <a:lumOff val="0"/>
                <a:alphaOff val="-26667"/>
                <a:shade val="93000"/>
                <a:satMod val="130000"/>
              </a:schemeClr>
            </a:gs>
            <a:gs pos="100000">
              <a:schemeClr val="accent3">
                <a:alpha val="90000"/>
                <a:hueOff val="0"/>
                <a:satOff val="0"/>
                <a:lumOff val="0"/>
                <a:alphaOff val="-2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5. Informe </a:t>
          </a:r>
        </a:p>
      </dsp:txBody>
      <dsp:txXfrm>
        <a:off x="29271" y="2763283"/>
        <a:ext cx="5580258" cy="541083"/>
      </dsp:txXfrm>
    </dsp:sp>
    <dsp:sp modelId="{7C918E2C-C3DD-2047-8543-C24B59CCE4F1}">
      <dsp:nvSpPr>
        <dsp:cNvPr id="0" name=""/>
        <dsp:cNvSpPr/>
      </dsp:nvSpPr>
      <dsp:spPr>
        <a:xfrm>
          <a:off x="0" y="3405637"/>
          <a:ext cx="5638800" cy="599625"/>
        </a:xfrm>
        <a:prstGeom prst="roundRect">
          <a:avLst/>
        </a:prstGeom>
        <a:gradFill rotWithShape="0">
          <a:gsLst>
            <a:gs pos="0">
              <a:schemeClr val="accent3">
                <a:alpha val="90000"/>
                <a:hueOff val="0"/>
                <a:satOff val="0"/>
                <a:lumOff val="0"/>
                <a:alphaOff val="-33333"/>
                <a:shade val="51000"/>
                <a:satMod val="130000"/>
              </a:schemeClr>
            </a:gs>
            <a:gs pos="80000">
              <a:schemeClr val="accent3">
                <a:alpha val="90000"/>
                <a:hueOff val="0"/>
                <a:satOff val="0"/>
                <a:lumOff val="0"/>
                <a:alphaOff val="-33333"/>
                <a:shade val="93000"/>
                <a:satMod val="130000"/>
              </a:schemeClr>
            </a:gs>
            <a:gs pos="100000">
              <a:schemeClr val="accent3">
                <a:alpha val="90000"/>
                <a:hueOff val="0"/>
                <a:satOff val="0"/>
                <a:lumOff val="0"/>
                <a:alphaOff val="-3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6. Actividades de seguimiento </a:t>
          </a:r>
        </a:p>
      </dsp:txBody>
      <dsp:txXfrm>
        <a:off x="29271" y="3434908"/>
        <a:ext cx="5580258" cy="541083"/>
      </dsp:txXfrm>
    </dsp:sp>
    <dsp:sp modelId="{884C689F-84DC-D14B-AFC7-2CD17DFAE774}">
      <dsp:nvSpPr>
        <dsp:cNvPr id="0" name=""/>
        <dsp:cNvSpPr/>
      </dsp:nvSpPr>
      <dsp:spPr>
        <a:xfrm>
          <a:off x="0" y="4077262"/>
          <a:ext cx="5638800" cy="599625"/>
        </a:xfrm>
        <a:prstGeom prst="roundRect">
          <a:avLst/>
        </a:prstGeom>
        <a:gradFill rotWithShape="0">
          <a:gsLst>
            <a:gs pos="0">
              <a:schemeClr val="accent3">
                <a:alpha val="90000"/>
                <a:hueOff val="0"/>
                <a:satOff val="0"/>
                <a:lumOff val="0"/>
                <a:alphaOff val="-40000"/>
                <a:shade val="51000"/>
                <a:satMod val="130000"/>
              </a:schemeClr>
            </a:gs>
            <a:gs pos="80000">
              <a:schemeClr val="accent3">
                <a:alpha val="90000"/>
                <a:hueOff val="0"/>
                <a:satOff val="0"/>
                <a:lumOff val="0"/>
                <a:alphaOff val="-40000"/>
                <a:shade val="93000"/>
                <a:satMod val="130000"/>
              </a:schemeClr>
            </a:gs>
            <a:gs pos="100000">
              <a:schemeClr val="accent3">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7. Recomendaciones y conclusiones </a:t>
          </a:r>
        </a:p>
      </dsp:txBody>
      <dsp:txXfrm>
        <a:off x="29271" y="4106533"/>
        <a:ext cx="5580258" cy="5410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88E76-A063-2E4B-A525-4C397778984C}">
      <dsp:nvSpPr>
        <dsp:cNvPr id="0" name=""/>
        <dsp:cNvSpPr/>
      </dsp:nvSpPr>
      <dsp:spPr>
        <a:xfrm>
          <a:off x="2117906" y="218"/>
          <a:ext cx="1548709" cy="774354"/>
        </a:xfrm>
        <a:prstGeom prst="roundRect">
          <a:avLst>
            <a:gd name="adj" fmla="val 10000"/>
          </a:avLst>
        </a:prstGeom>
        <a:gradFill rotWithShape="0">
          <a:gsLst>
            <a:gs pos="0">
              <a:schemeClr val="accent3">
                <a:shade val="80000"/>
                <a:hueOff val="0"/>
                <a:satOff val="0"/>
                <a:lumOff val="0"/>
                <a:alphaOff val="0"/>
                <a:tint val="50000"/>
                <a:satMod val="300000"/>
              </a:schemeClr>
            </a:gs>
            <a:gs pos="35000">
              <a:schemeClr val="accent3">
                <a:shade val="80000"/>
                <a:hueOff val="0"/>
                <a:satOff val="0"/>
                <a:lumOff val="0"/>
                <a:alphaOff val="0"/>
                <a:tint val="37000"/>
                <a:satMod val="300000"/>
              </a:schemeClr>
            </a:gs>
            <a:gs pos="100000">
              <a:schemeClr val="accent3">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CUARTO  TRIMESTRE</a:t>
          </a:r>
        </a:p>
      </dsp:txBody>
      <dsp:txXfrm>
        <a:off x="2140586" y="22898"/>
        <a:ext cx="1503349" cy="728994"/>
      </dsp:txXfrm>
    </dsp:sp>
    <dsp:sp modelId="{BF596357-93CD-9B45-AFB8-9D936CABEE30}">
      <dsp:nvSpPr>
        <dsp:cNvPr id="0" name=""/>
        <dsp:cNvSpPr/>
      </dsp:nvSpPr>
      <dsp:spPr>
        <a:xfrm>
          <a:off x="2272777" y="774573"/>
          <a:ext cx="154870" cy="580766"/>
        </a:xfrm>
        <a:custGeom>
          <a:avLst/>
          <a:gdLst/>
          <a:ahLst/>
          <a:cxnLst/>
          <a:rect l="0" t="0" r="0" b="0"/>
          <a:pathLst>
            <a:path>
              <a:moveTo>
                <a:pt x="0" y="0"/>
              </a:moveTo>
              <a:lnTo>
                <a:pt x="0" y="580766"/>
              </a:lnTo>
              <a:lnTo>
                <a:pt x="154870" y="580766"/>
              </a:lnTo>
            </a:path>
          </a:pathLst>
        </a:custGeom>
        <a:noFill/>
        <a:ln w="254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FFF315-820F-CC45-A113-C6D2C8F85D6D}">
      <dsp:nvSpPr>
        <dsp:cNvPr id="0" name=""/>
        <dsp:cNvSpPr/>
      </dsp:nvSpPr>
      <dsp:spPr>
        <a:xfrm>
          <a:off x="2427648" y="968162"/>
          <a:ext cx="1604661" cy="774354"/>
        </a:xfrm>
        <a:prstGeom prst="roundRect">
          <a:avLst>
            <a:gd name="adj" fmla="val 10000"/>
          </a:avLst>
        </a:prstGeom>
        <a:solidFill>
          <a:schemeClr val="lt1">
            <a:alpha val="90000"/>
            <a:hueOff val="0"/>
            <a:satOff val="0"/>
            <a:lumOff val="0"/>
            <a:alphaOff val="0"/>
          </a:schemeClr>
        </a:solidFill>
        <a:ln w="9525" cap="flat" cmpd="sng" algn="ctr">
          <a:solidFill>
            <a:schemeClr val="accent3">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OCTUBRE</a:t>
          </a:r>
          <a:r>
            <a:rPr lang="es-ES_tradnl" sz="1800" kern="1200" noProof="0" dirty="0"/>
            <a:t> </a:t>
          </a:r>
        </a:p>
        <a:p>
          <a:pPr marL="0" lvl="0" indent="0" algn="ctr" defTabSz="800100">
            <a:lnSpc>
              <a:spcPct val="90000"/>
            </a:lnSpc>
            <a:spcBef>
              <a:spcPct val="0"/>
            </a:spcBef>
            <a:spcAft>
              <a:spcPct val="35000"/>
            </a:spcAft>
            <a:buNone/>
          </a:pPr>
          <a:r>
            <a:rPr lang="es-ES_tradnl" sz="1800" kern="1200" noProof="0" dirty="0"/>
            <a:t>37</a:t>
          </a:r>
        </a:p>
      </dsp:txBody>
      <dsp:txXfrm>
        <a:off x="2450328" y="990842"/>
        <a:ext cx="1559301" cy="728994"/>
      </dsp:txXfrm>
    </dsp:sp>
    <dsp:sp modelId="{D15EF363-B67C-7A43-9EF7-10FF304F659D}">
      <dsp:nvSpPr>
        <dsp:cNvPr id="0" name=""/>
        <dsp:cNvSpPr/>
      </dsp:nvSpPr>
      <dsp:spPr>
        <a:xfrm>
          <a:off x="2272777" y="774573"/>
          <a:ext cx="154870" cy="1548709"/>
        </a:xfrm>
        <a:custGeom>
          <a:avLst/>
          <a:gdLst/>
          <a:ahLst/>
          <a:cxnLst/>
          <a:rect l="0" t="0" r="0" b="0"/>
          <a:pathLst>
            <a:path>
              <a:moveTo>
                <a:pt x="0" y="0"/>
              </a:moveTo>
              <a:lnTo>
                <a:pt x="0" y="1548709"/>
              </a:lnTo>
              <a:lnTo>
                <a:pt x="154870" y="1548709"/>
              </a:lnTo>
            </a:path>
          </a:pathLst>
        </a:custGeom>
        <a:noFill/>
        <a:ln w="254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46B258-BC4B-F74C-B6D2-A24BE90380D4}">
      <dsp:nvSpPr>
        <dsp:cNvPr id="0" name=""/>
        <dsp:cNvSpPr/>
      </dsp:nvSpPr>
      <dsp:spPr>
        <a:xfrm>
          <a:off x="2427648" y="1936105"/>
          <a:ext cx="1661406" cy="774354"/>
        </a:xfrm>
        <a:prstGeom prst="roundRect">
          <a:avLst>
            <a:gd name="adj" fmla="val 10000"/>
          </a:avLst>
        </a:prstGeom>
        <a:solidFill>
          <a:schemeClr val="lt1">
            <a:alpha val="90000"/>
            <a:hueOff val="0"/>
            <a:satOff val="0"/>
            <a:lumOff val="0"/>
            <a:alphaOff val="0"/>
          </a:schemeClr>
        </a:solidFill>
        <a:ln w="9525" cap="flat" cmpd="sng" algn="ctr">
          <a:solidFill>
            <a:schemeClr val="accent3">
              <a:shade val="80000"/>
              <a:hueOff val="109454"/>
              <a:satOff val="-716"/>
              <a:lumOff val="1227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NOVIEMBRE</a:t>
          </a:r>
          <a:r>
            <a:rPr lang="es-ES_tradnl" sz="1800" kern="1200" noProof="0" dirty="0"/>
            <a:t> </a:t>
          </a:r>
        </a:p>
        <a:p>
          <a:pPr marL="0" lvl="0" indent="0" algn="ctr" defTabSz="800100">
            <a:lnSpc>
              <a:spcPct val="90000"/>
            </a:lnSpc>
            <a:spcBef>
              <a:spcPct val="0"/>
            </a:spcBef>
            <a:spcAft>
              <a:spcPct val="35000"/>
            </a:spcAft>
            <a:buNone/>
          </a:pPr>
          <a:r>
            <a:rPr lang="es-ES_tradnl" sz="1800" kern="1200" noProof="0" dirty="0"/>
            <a:t>36</a:t>
          </a:r>
        </a:p>
      </dsp:txBody>
      <dsp:txXfrm>
        <a:off x="2450328" y="1958785"/>
        <a:ext cx="1616046" cy="728994"/>
      </dsp:txXfrm>
    </dsp:sp>
    <dsp:sp modelId="{0B519774-4DA8-594D-A988-DA5993138852}">
      <dsp:nvSpPr>
        <dsp:cNvPr id="0" name=""/>
        <dsp:cNvSpPr/>
      </dsp:nvSpPr>
      <dsp:spPr>
        <a:xfrm>
          <a:off x="2272777" y="774573"/>
          <a:ext cx="154870" cy="2516653"/>
        </a:xfrm>
        <a:custGeom>
          <a:avLst/>
          <a:gdLst/>
          <a:ahLst/>
          <a:cxnLst/>
          <a:rect l="0" t="0" r="0" b="0"/>
          <a:pathLst>
            <a:path>
              <a:moveTo>
                <a:pt x="0" y="0"/>
              </a:moveTo>
              <a:lnTo>
                <a:pt x="0" y="2516653"/>
              </a:lnTo>
              <a:lnTo>
                <a:pt x="154870" y="2516653"/>
              </a:lnTo>
            </a:path>
          </a:pathLst>
        </a:custGeom>
        <a:noFill/>
        <a:ln w="254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407EB-85A7-1648-AC2C-9BB4EB6EF9BA}">
      <dsp:nvSpPr>
        <dsp:cNvPr id="0" name=""/>
        <dsp:cNvSpPr/>
      </dsp:nvSpPr>
      <dsp:spPr>
        <a:xfrm>
          <a:off x="2427648" y="2904049"/>
          <a:ext cx="1629056" cy="774354"/>
        </a:xfrm>
        <a:prstGeom prst="roundRect">
          <a:avLst>
            <a:gd name="adj" fmla="val 10000"/>
          </a:avLst>
        </a:prstGeom>
        <a:solidFill>
          <a:schemeClr val="lt1">
            <a:alpha val="90000"/>
            <a:hueOff val="0"/>
            <a:satOff val="0"/>
            <a:lumOff val="0"/>
            <a:alphaOff val="0"/>
          </a:schemeClr>
        </a:solidFill>
        <a:ln w="9525" cap="flat" cmpd="sng" algn="ctr">
          <a:solidFill>
            <a:schemeClr val="accent3">
              <a:shade val="80000"/>
              <a:hueOff val="218907"/>
              <a:satOff val="-1431"/>
              <a:lumOff val="2455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DICIEMBRE</a:t>
          </a:r>
          <a:r>
            <a:rPr lang="es-ES_tradnl" sz="1800" kern="1200" noProof="0" dirty="0"/>
            <a:t> </a:t>
          </a:r>
        </a:p>
        <a:p>
          <a:pPr marL="0" lvl="0" indent="0" algn="ctr" defTabSz="800100">
            <a:lnSpc>
              <a:spcPct val="90000"/>
            </a:lnSpc>
            <a:spcBef>
              <a:spcPct val="0"/>
            </a:spcBef>
            <a:spcAft>
              <a:spcPct val="35000"/>
            </a:spcAft>
            <a:buNone/>
          </a:pPr>
          <a:r>
            <a:rPr lang="es-ES_tradnl" sz="1800" kern="1200" noProof="0" dirty="0"/>
            <a:t>37</a:t>
          </a:r>
        </a:p>
      </dsp:txBody>
      <dsp:txXfrm>
        <a:off x="2450328" y="2926729"/>
        <a:ext cx="1583696" cy="7289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4629C-1FBA-E04C-84CA-5CEADA3DF300}">
      <dsp:nvSpPr>
        <dsp:cNvPr id="0" name=""/>
        <dsp:cNvSpPr/>
      </dsp:nvSpPr>
      <dsp:spPr>
        <a:xfrm>
          <a:off x="643" y="391602"/>
          <a:ext cx="2508627" cy="1505176"/>
        </a:xfrm>
        <a:prstGeom prst="rect">
          <a:avLst/>
        </a:prstGeom>
        <a:gradFill rotWithShape="0">
          <a:gsLst>
            <a:gs pos="0">
              <a:schemeClr val="accent1">
                <a:shade val="80000"/>
                <a:hueOff val="0"/>
                <a:satOff val="0"/>
                <a:lumOff val="0"/>
                <a:alphaOff val="0"/>
                <a:tint val="50000"/>
                <a:satMod val="300000"/>
              </a:schemeClr>
            </a:gs>
            <a:gs pos="35000">
              <a:schemeClr val="accent1">
                <a:shade val="80000"/>
                <a:hueOff val="0"/>
                <a:satOff val="0"/>
                <a:lumOff val="0"/>
                <a:alphaOff val="0"/>
                <a:tint val="37000"/>
                <a:satMod val="300000"/>
              </a:schemeClr>
            </a:gs>
            <a:gs pos="100000">
              <a:schemeClr val="accent1">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b="1" kern="1200" noProof="0" dirty="0"/>
            <a:t>Petición de Interés Particular</a:t>
          </a:r>
        </a:p>
        <a:p>
          <a:pPr marL="0" lvl="0" indent="0" algn="ctr" defTabSz="1066800">
            <a:lnSpc>
              <a:spcPct val="90000"/>
            </a:lnSpc>
            <a:spcBef>
              <a:spcPct val="0"/>
            </a:spcBef>
            <a:spcAft>
              <a:spcPct val="35000"/>
            </a:spcAft>
            <a:buNone/>
          </a:pPr>
          <a:r>
            <a:rPr lang="es-ES_tradnl" sz="2400" kern="1200" noProof="0" dirty="0"/>
            <a:t>55</a:t>
          </a:r>
        </a:p>
      </dsp:txBody>
      <dsp:txXfrm>
        <a:off x="643" y="391602"/>
        <a:ext cx="2508627" cy="1505176"/>
      </dsp:txXfrm>
    </dsp:sp>
    <dsp:sp modelId="{26102185-C2A4-724F-8746-9F2F8CF2E4EA}">
      <dsp:nvSpPr>
        <dsp:cNvPr id="0" name=""/>
        <dsp:cNvSpPr/>
      </dsp:nvSpPr>
      <dsp:spPr>
        <a:xfrm>
          <a:off x="2760133" y="391602"/>
          <a:ext cx="2508627" cy="1505176"/>
        </a:xfrm>
        <a:prstGeom prst="rect">
          <a:avLst/>
        </a:prstGeom>
        <a:gradFill rotWithShape="0">
          <a:gsLst>
            <a:gs pos="0">
              <a:schemeClr val="accent1">
                <a:shade val="80000"/>
                <a:hueOff val="102082"/>
                <a:satOff val="-1464"/>
                <a:lumOff val="8538"/>
                <a:alphaOff val="0"/>
                <a:tint val="50000"/>
                <a:satMod val="300000"/>
              </a:schemeClr>
            </a:gs>
            <a:gs pos="35000">
              <a:schemeClr val="accent1">
                <a:shade val="80000"/>
                <a:hueOff val="102082"/>
                <a:satOff val="-1464"/>
                <a:lumOff val="8538"/>
                <a:alphaOff val="0"/>
                <a:tint val="37000"/>
                <a:satMod val="300000"/>
              </a:schemeClr>
            </a:gs>
            <a:gs pos="100000">
              <a:schemeClr val="accent1">
                <a:shade val="80000"/>
                <a:hueOff val="102082"/>
                <a:satOff val="-1464"/>
                <a:lumOff val="853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b="1" kern="1200" noProof="0" dirty="0"/>
            <a:t>Petición de información</a:t>
          </a:r>
        </a:p>
        <a:p>
          <a:pPr marL="0" lvl="0" indent="0" algn="ctr" defTabSz="1066800">
            <a:lnSpc>
              <a:spcPct val="90000"/>
            </a:lnSpc>
            <a:spcBef>
              <a:spcPct val="0"/>
            </a:spcBef>
            <a:spcAft>
              <a:spcPct val="35000"/>
            </a:spcAft>
            <a:buNone/>
          </a:pPr>
          <a:r>
            <a:rPr lang="es-ES_tradnl" sz="2400" kern="1200" noProof="0" dirty="0"/>
            <a:t>46</a:t>
          </a:r>
        </a:p>
      </dsp:txBody>
      <dsp:txXfrm>
        <a:off x="2760133" y="391602"/>
        <a:ext cx="2508627" cy="1505176"/>
      </dsp:txXfrm>
    </dsp:sp>
    <dsp:sp modelId="{B76ED8D2-E978-E746-AFB0-21DDA653FA72}">
      <dsp:nvSpPr>
        <dsp:cNvPr id="0" name=""/>
        <dsp:cNvSpPr/>
      </dsp:nvSpPr>
      <dsp:spPr>
        <a:xfrm>
          <a:off x="643" y="2147641"/>
          <a:ext cx="2508627" cy="1505176"/>
        </a:xfrm>
        <a:prstGeom prst="rect">
          <a:avLst/>
        </a:prstGeom>
        <a:gradFill rotWithShape="0">
          <a:gsLst>
            <a:gs pos="0">
              <a:schemeClr val="accent1">
                <a:shade val="80000"/>
                <a:hueOff val="204164"/>
                <a:satOff val="-2928"/>
                <a:lumOff val="17077"/>
                <a:alphaOff val="0"/>
                <a:tint val="50000"/>
                <a:satMod val="300000"/>
              </a:schemeClr>
            </a:gs>
            <a:gs pos="35000">
              <a:schemeClr val="accent1">
                <a:shade val="80000"/>
                <a:hueOff val="204164"/>
                <a:satOff val="-2928"/>
                <a:lumOff val="17077"/>
                <a:alphaOff val="0"/>
                <a:tint val="37000"/>
                <a:satMod val="300000"/>
              </a:schemeClr>
            </a:gs>
            <a:gs pos="100000">
              <a:schemeClr val="accent1">
                <a:shade val="80000"/>
                <a:hueOff val="204164"/>
                <a:satOff val="-2928"/>
                <a:lumOff val="1707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kern="1200" noProof="0" dirty="0"/>
            <a:t>Petición de Interés General</a:t>
          </a:r>
        </a:p>
        <a:p>
          <a:pPr marL="0" lvl="0" indent="0" algn="ctr" defTabSz="1066800">
            <a:lnSpc>
              <a:spcPct val="90000"/>
            </a:lnSpc>
            <a:spcBef>
              <a:spcPct val="0"/>
            </a:spcBef>
            <a:spcAft>
              <a:spcPct val="35000"/>
            </a:spcAft>
            <a:buNone/>
          </a:pPr>
          <a:r>
            <a:rPr lang="es-ES_tradnl" sz="2400" kern="1200" noProof="0" dirty="0"/>
            <a:t>9</a:t>
          </a:r>
        </a:p>
      </dsp:txBody>
      <dsp:txXfrm>
        <a:off x="643" y="2147641"/>
        <a:ext cx="2508627" cy="1505176"/>
      </dsp:txXfrm>
    </dsp:sp>
    <dsp:sp modelId="{BE918DF8-B5CD-1E4C-861D-3125AA0F3D89}">
      <dsp:nvSpPr>
        <dsp:cNvPr id="0" name=""/>
        <dsp:cNvSpPr/>
      </dsp:nvSpPr>
      <dsp:spPr>
        <a:xfrm>
          <a:off x="2760133" y="2147641"/>
          <a:ext cx="2508627" cy="1505176"/>
        </a:xfrm>
        <a:prstGeom prst="rect">
          <a:avLst/>
        </a:prstGeom>
        <a:gradFill rotWithShape="0">
          <a:gsLst>
            <a:gs pos="0">
              <a:schemeClr val="accent1">
                <a:shade val="80000"/>
                <a:hueOff val="306246"/>
                <a:satOff val="-4392"/>
                <a:lumOff val="25615"/>
                <a:alphaOff val="0"/>
                <a:tint val="50000"/>
                <a:satMod val="300000"/>
              </a:schemeClr>
            </a:gs>
            <a:gs pos="35000">
              <a:schemeClr val="accent1">
                <a:shade val="80000"/>
                <a:hueOff val="306246"/>
                <a:satOff val="-4392"/>
                <a:lumOff val="25615"/>
                <a:alphaOff val="0"/>
                <a:tint val="37000"/>
                <a:satMod val="300000"/>
              </a:schemeClr>
            </a:gs>
            <a:gs pos="100000">
              <a:schemeClr val="accent1">
                <a:shade val="80000"/>
                <a:hueOff val="306246"/>
                <a:satOff val="-4392"/>
                <a:lumOff val="256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_tradnl" sz="2800" kern="1200" noProof="0" dirty="0"/>
            <a:t>Queja y reclamos</a:t>
          </a:r>
        </a:p>
        <a:p>
          <a:pPr marL="0" lvl="0" indent="0" algn="ctr" defTabSz="1244600">
            <a:lnSpc>
              <a:spcPct val="90000"/>
            </a:lnSpc>
            <a:spcBef>
              <a:spcPct val="0"/>
            </a:spcBef>
            <a:spcAft>
              <a:spcPct val="35000"/>
            </a:spcAft>
            <a:buNone/>
          </a:pPr>
          <a:r>
            <a:rPr lang="es-ES_tradnl" sz="2800" kern="1200" noProof="0" dirty="0"/>
            <a:t>0</a:t>
          </a:r>
        </a:p>
      </dsp:txBody>
      <dsp:txXfrm>
        <a:off x="2760133" y="2147641"/>
        <a:ext cx="2508627" cy="15051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B1035-A651-FD48-8DDA-F27187318AF9}">
      <dsp:nvSpPr>
        <dsp:cNvPr id="0" name=""/>
        <dsp:cNvSpPr/>
      </dsp:nvSpPr>
      <dsp:spPr>
        <a:xfrm>
          <a:off x="2169023" y="1876669"/>
          <a:ext cx="1910352" cy="1868727"/>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110 </a:t>
          </a:r>
        </a:p>
        <a:p>
          <a:pPr marL="0" lvl="0" indent="0" algn="ctr" defTabSz="800100">
            <a:lnSpc>
              <a:spcPct val="90000"/>
            </a:lnSpc>
            <a:spcBef>
              <a:spcPct val="0"/>
            </a:spcBef>
            <a:spcAft>
              <a:spcPct val="35000"/>
            </a:spcAft>
            <a:buNone/>
          </a:pPr>
          <a:r>
            <a:rPr lang="es-ES_tradnl" sz="1400" b="1" kern="1200" noProof="0" dirty="0"/>
            <a:t>OCTUBRE</a:t>
          </a:r>
          <a:r>
            <a:rPr lang="es-ES_tradnl" sz="1200" b="1" kern="1200" noProof="0" dirty="0"/>
            <a:t> </a:t>
          </a:r>
          <a:r>
            <a:rPr lang="es-ES_tradnl" sz="1800" b="1" kern="1200" noProof="0" dirty="0"/>
            <a:t>- </a:t>
          </a:r>
          <a:r>
            <a:rPr lang="es-ES_tradnl" sz="1400" b="1" kern="1200" noProof="0" dirty="0"/>
            <a:t>DICIEMBRE</a:t>
          </a:r>
          <a:endParaRPr lang="es-ES_tradnl" sz="1800" b="1" kern="1200" noProof="0" dirty="0"/>
        </a:p>
      </dsp:txBody>
      <dsp:txXfrm>
        <a:off x="2448788" y="2150338"/>
        <a:ext cx="1350822" cy="1321389"/>
      </dsp:txXfrm>
    </dsp:sp>
    <dsp:sp modelId="{10ACDDEA-1122-1545-B70D-3DC485E10953}">
      <dsp:nvSpPr>
        <dsp:cNvPr id="0" name=""/>
        <dsp:cNvSpPr/>
      </dsp:nvSpPr>
      <dsp:spPr>
        <a:xfrm rot="16200000">
          <a:off x="3019412" y="1433336"/>
          <a:ext cx="209573" cy="503105"/>
        </a:xfrm>
        <a:prstGeom prst="rightArrow">
          <a:avLst>
            <a:gd name="adj1" fmla="val 60000"/>
            <a:gd name="adj2" fmla="val 5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s-ES" sz="1600" kern="1200"/>
        </a:p>
      </dsp:txBody>
      <dsp:txXfrm>
        <a:off x="3050848" y="1565393"/>
        <a:ext cx="146701" cy="301863"/>
      </dsp:txXfrm>
    </dsp:sp>
    <dsp:sp modelId="{70890A7C-7FF1-AC43-BD25-30A4E992A292}">
      <dsp:nvSpPr>
        <dsp:cNvPr id="0" name=""/>
        <dsp:cNvSpPr/>
      </dsp:nvSpPr>
      <dsp:spPr>
        <a:xfrm>
          <a:off x="2384337" y="1523"/>
          <a:ext cx="1479723" cy="1479723"/>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ES_tradnl" sz="1600" b="1" kern="1200" noProof="0" dirty="0"/>
            <a:t>22 </a:t>
          </a:r>
        </a:p>
        <a:p>
          <a:pPr marL="0" lvl="0" indent="0" algn="ctr" defTabSz="711200">
            <a:lnSpc>
              <a:spcPct val="90000"/>
            </a:lnSpc>
            <a:spcBef>
              <a:spcPct val="0"/>
            </a:spcBef>
            <a:spcAft>
              <a:spcPct val="35000"/>
            </a:spcAft>
            <a:buNone/>
          </a:pPr>
          <a:r>
            <a:rPr lang="es-ES_tradnl" sz="1600" b="1" kern="1200" noProof="0" dirty="0"/>
            <a:t>Pendiente de respuesta </a:t>
          </a:r>
        </a:p>
      </dsp:txBody>
      <dsp:txXfrm>
        <a:off x="2601037" y="218223"/>
        <a:ext cx="1046323" cy="1046323"/>
      </dsp:txXfrm>
    </dsp:sp>
    <dsp:sp modelId="{64EF6676-0247-2A43-BED2-9644C8C676A3}">
      <dsp:nvSpPr>
        <dsp:cNvPr id="0" name=""/>
        <dsp:cNvSpPr/>
      </dsp:nvSpPr>
      <dsp:spPr>
        <a:xfrm rot="1800000">
          <a:off x="4005687" y="3126538"/>
          <a:ext cx="201369" cy="503105"/>
        </a:xfrm>
        <a:prstGeom prst="rightArrow">
          <a:avLst>
            <a:gd name="adj1" fmla="val 60000"/>
            <a:gd name="adj2" fmla="val 50000"/>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s-ES" sz="1600" kern="1200"/>
        </a:p>
      </dsp:txBody>
      <dsp:txXfrm>
        <a:off x="4009734" y="3212056"/>
        <a:ext cx="140958" cy="301863"/>
      </dsp:txXfrm>
    </dsp:sp>
    <dsp:sp modelId="{79B17B84-3FA0-D442-859C-93526C002066}">
      <dsp:nvSpPr>
        <dsp:cNvPr id="0" name=""/>
        <dsp:cNvSpPr/>
      </dsp:nvSpPr>
      <dsp:spPr>
        <a:xfrm>
          <a:off x="4176705" y="3105995"/>
          <a:ext cx="1479723" cy="1479723"/>
        </a:xfrm>
        <a:prstGeom prst="ellipse">
          <a:avLst/>
        </a:prstGeom>
        <a:solidFill>
          <a:schemeClr val="accent4">
            <a:hueOff val="-2232385"/>
            <a:satOff val="13449"/>
            <a:lumOff val="107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ES_tradnl" sz="1600" b="1" kern="1200" noProof="0" dirty="0"/>
            <a:t>75</a:t>
          </a:r>
        </a:p>
        <a:p>
          <a:pPr marL="0" lvl="0" indent="0" algn="ctr" defTabSz="711200">
            <a:lnSpc>
              <a:spcPct val="90000"/>
            </a:lnSpc>
            <a:spcBef>
              <a:spcPct val="0"/>
            </a:spcBef>
            <a:spcAft>
              <a:spcPct val="35000"/>
            </a:spcAft>
            <a:buNone/>
          </a:pPr>
          <a:r>
            <a:rPr lang="es-ES_tradnl" sz="1600" b="1" kern="1200" noProof="0" dirty="0"/>
            <a:t>Dentro de los términos</a:t>
          </a:r>
          <a:r>
            <a:rPr lang="es-ES_tradnl" sz="1600" kern="1200" noProof="0" dirty="0"/>
            <a:t>.</a:t>
          </a:r>
        </a:p>
      </dsp:txBody>
      <dsp:txXfrm>
        <a:off x="4393405" y="3322695"/>
        <a:ext cx="1046323" cy="1046323"/>
      </dsp:txXfrm>
    </dsp:sp>
    <dsp:sp modelId="{35AC7CB0-8DC8-5A42-A849-990E18B81714}">
      <dsp:nvSpPr>
        <dsp:cNvPr id="0" name=""/>
        <dsp:cNvSpPr/>
      </dsp:nvSpPr>
      <dsp:spPr>
        <a:xfrm rot="9000000">
          <a:off x="2041341" y="3126538"/>
          <a:ext cx="201369" cy="503105"/>
        </a:xfrm>
        <a:prstGeom prst="rightArrow">
          <a:avLst>
            <a:gd name="adj1" fmla="val 60000"/>
            <a:gd name="adj2" fmla="val 50000"/>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s-ES" sz="1600" kern="1200"/>
        </a:p>
      </dsp:txBody>
      <dsp:txXfrm rot="10800000">
        <a:off x="2097705" y="3212056"/>
        <a:ext cx="140958" cy="301863"/>
      </dsp:txXfrm>
    </dsp:sp>
    <dsp:sp modelId="{E6776F98-CA8C-9845-B103-F8E1EDFEEDB3}">
      <dsp:nvSpPr>
        <dsp:cNvPr id="0" name=""/>
        <dsp:cNvSpPr/>
      </dsp:nvSpPr>
      <dsp:spPr>
        <a:xfrm>
          <a:off x="591970" y="3105995"/>
          <a:ext cx="1479723" cy="1479723"/>
        </a:xfrm>
        <a:prstGeom prst="ellipse">
          <a:avLst/>
        </a:prstGeom>
        <a:solidFill>
          <a:schemeClr val="accent4">
            <a:hueOff val="-4464770"/>
            <a:satOff val="26899"/>
            <a:lumOff val="215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ES_tradnl" sz="1200" b="1" kern="1200" noProof="0" dirty="0"/>
            <a:t> </a:t>
          </a:r>
          <a:r>
            <a:rPr lang="es-ES_tradnl" sz="1400" b="1" kern="1200" noProof="0" dirty="0"/>
            <a:t>13 </a:t>
          </a:r>
          <a:r>
            <a:rPr lang="es-ES_tradnl" sz="1200" b="1" kern="1200" noProof="0" dirty="0"/>
            <a:t> </a:t>
          </a:r>
          <a:r>
            <a:rPr lang="es-ES_tradnl" sz="1600" b="1" kern="1200" noProof="0" dirty="0"/>
            <a:t>respuesta</a:t>
          </a:r>
          <a:r>
            <a:rPr lang="es-ES_tradnl" sz="1200" b="1" kern="1200" noProof="0" dirty="0"/>
            <a:t> </a:t>
          </a:r>
          <a:r>
            <a:rPr lang="es-ES_tradnl" sz="1600" b="1" kern="1200" noProof="0" dirty="0"/>
            <a:t>extemporáneamente</a:t>
          </a:r>
          <a:endParaRPr lang="es-ES_tradnl" sz="1200" b="1" kern="1200" noProof="0" dirty="0"/>
        </a:p>
      </dsp:txBody>
      <dsp:txXfrm>
        <a:off x="808670" y="3322695"/>
        <a:ext cx="1046323" cy="104632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5321300"/>
            <a:ext cx="12192000" cy="1536700"/>
          </a:xfrm>
          <a:prstGeom prst="rect">
            <a:avLst/>
          </a:prstGeom>
        </p:spPr>
      </p:pic>
      <p:pic>
        <p:nvPicPr>
          <p:cNvPr id="17" name="bg object 17"/>
          <p:cNvPicPr/>
          <p:nvPr/>
        </p:nvPicPr>
        <p:blipFill>
          <a:blip r:embed="rId8" cstate="print"/>
          <a:stretch>
            <a:fillRect/>
          </a:stretch>
        </p:blipFill>
        <p:spPr>
          <a:xfrm>
            <a:off x="10767364" y="195179"/>
            <a:ext cx="999156" cy="975038"/>
          </a:xfrm>
          <a:prstGeom prst="rect">
            <a:avLst/>
          </a:prstGeom>
        </p:spPr>
      </p:pic>
      <p:sp>
        <p:nvSpPr>
          <p:cNvPr id="2" name="Holder 2"/>
          <p:cNvSpPr>
            <a:spLocks noGrp="1"/>
          </p:cNvSpPr>
          <p:nvPr>
            <p:ph type="title"/>
          </p:nvPr>
        </p:nvSpPr>
        <p:spPr>
          <a:xfrm>
            <a:off x="969518" y="168097"/>
            <a:ext cx="10252963" cy="1093470"/>
          </a:xfrm>
          <a:prstGeom prst="rect">
            <a:avLst/>
          </a:prstGeom>
        </p:spPr>
        <p:txBody>
          <a:bodyPr wrap="square" lIns="0" tIns="0" rIns="0" bIns="0">
            <a:spAutoFit/>
          </a:bodyPr>
          <a:lstStyle>
            <a:lvl1pPr>
              <a:defRPr sz="3500" b="1" i="0">
                <a:solidFill>
                  <a:schemeClr val="bg1"/>
                </a:solidFill>
                <a:latin typeface="Verdana"/>
                <a:cs typeface="Verdana"/>
              </a:defRPr>
            </a:lvl1pPr>
          </a:lstStyle>
          <a:p>
            <a:endParaRPr/>
          </a:p>
        </p:txBody>
      </p:sp>
      <p:sp>
        <p:nvSpPr>
          <p:cNvPr id="3" name="Holder 3"/>
          <p:cNvSpPr>
            <a:spLocks noGrp="1"/>
          </p:cNvSpPr>
          <p:nvPr>
            <p:ph type="body" idx="1"/>
          </p:nvPr>
        </p:nvSpPr>
        <p:spPr>
          <a:xfrm>
            <a:off x="2176081" y="2048065"/>
            <a:ext cx="7458075" cy="25273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8600" y="1"/>
            <a:ext cx="12609443" cy="6858000"/>
          </a:xfrm>
          <a:prstGeom prst="rect">
            <a:avLst/>
          </a:prstGeom>
        </p:spPr>
      </p:pic>
      <p:sp>
        <p:nvSpPr>
          <p:cNvPr id="3" name="object 3"/>
          <p:cNvSpPr txBox="1">
            <a:spLocks noGrp="1"/>
          </p:cNvSpPr>
          <p:nvPr>
            <p:ph type="title"/>
          </p:nvPr>
        </p:nvSpPr>
        <p:spPr>
          <a:xfrm>
            <a:off x="2514600" y="3103143"/>
            <a:ext cx="5943600" cy="1797928"/>
          </a:xfrm>
          <a:prstGeom prst="rect">
            <a:avLst/>
          </a:prstGeom>
        </p:spPr>
        <p:txBody>
          <a:bodyPr vert="horz" wrap="square" lIns="0" tIns="12700" rIns="0" bIns="0" rtlCol="0">
            <a:spAutoFit/>
          </a:bodyPr>
          <a:lstStyle/>
          <a:p>
            <a:pPr marL="771525" marR="5080" indent="-759460" algn="ctr">
              <a:lnSpc>
                <a:spcPct val="100000"/>
              </a:lnSpc>
              <a:spcBef>
                <a:spcPts val="100"/>
              </a:spcBef>
            </a:pPr>
            <a:r>
              <a:rPr lang="es-ES_tradnl" sz="3200" spc="-170" noProof="0" dirty="0">
                <a:solidFill>
                  <a:schemeClr val="tx2">
                    <a:lumMod val="50000"/>
                  </a:schemeClr>
                </a:solidFill>
              </a:rPr>
              <a:t>    INFORME</a:t>
            </a:r>
            <a:r>
              <a:rPr lang="es-ES_tradnl" sz="3200" spc="-254" noProof="0" dirty="0">
                <a:solidFill>
                  <a:schemeClr val="tx2">
                    <a:lumMod val="50000"/>
                  </a:schemeClr>
                </a:solidFill>
              </a:rPr>
              <a:t> </a:t>
            </a:r>
            <a:r>
              <a:rPr lang="es-ES_tradnl" sz="3200" spc="-30" noProof="0" dirty="0">
                <a:solidFill>
                  <a:schemeClr val="tx2">
                    <a:lumMod val="50000"/>
                  </a:schemeClr>
                </a:solidFill>
              </a:rPr>
              <a:t>DE</a:t>
            </a:r>
            <a:r>
              <a:rPr lang="es-ES_tradnl" sz="3200" spc="-229" noProof="0" dirty="0">
                <a:solidFill>
                  <a:schemeClr val="tx2">
                    <a:lumMod val="50000"/>
                  </a:schemeClr>
                </a:solidFill>
              </a:rPr>
              <a:t> </a:t>
            </a:r>
            <a:r>
              <a:rPr lang="es-ES_tradnl" sz="3200" spc="-105" noProof="0" dirty="0">
                <a:solidFill>
                  <a:schemeClr val="tx2">
                    <a:lumMod val="50000"/>
                  </a:schemeClr>
                </a:solidFill>
              </a:rPr>
              <a:t>PQRSD</a:t>
            </a:r>
            <a:r>
              <a:rPr lang="es-ES_tradnl" sz="3200" spc="-254" noProof="0" dirty="0">
                <a:solidFill>
                  <a:schemeClr val="tx2">
                    <a:lumMod val="50000"/>
                  </a:schemeClr>
                </a:solidFill>
              </a:rPr>
              <a:t> </a:t>
            </a:r>
            <a:r>
              <a:rPr lang="es-ES_tradnl" sz="3200" spc="-645" noProof="0" dirty="0">
                <a:solidFill>
                  <a:schemeClr val="tx2">
                    <a:lumMod val="50000"/>
                  </a:schemeClr>
                </a:solidFill>
              </a:rPr>
              <a:t>IV </a:t>
            </a:r>
            <a:r>
              <a:rPr lang="es-ES_tradnl" sz="3200" spc="-90" noProof="0" dirty="0">
                <a:solidFill>
                  <a:schemeClr val="tx2">
                    <a:lumMod val="50000"/>
                  </a:schemeClr>
                </a:solidFill>
              </a:rPr>
              <a:t>TRIM</a:t>
            </a:r>
            <a:r>
              <a:rPr lang="es-ES_tradnl" sz="3200" spc="-70" noProof="0" dirty="0">
                <a:solidFill>
                  <a:schemeClr val="tx2">
                    <a:lumMod val="50000"/>
                  </a:schemeClr>
                </a:solidFill>
              </a:rPr>
              <a:t>E</a:t>
            </a:r>
            <a:r>
              <a:rPr lang="es-ES_tradnl" sz="3200" spc="-195" noProof="0" dirty="0">
                <a:solidFill>
                  <a:schemeClr val="tx2">
                    <a:lumMod val="50000"/>
                  </a:schemeClr>
                </a:solidFill>
              </a:rPr>
              <a:t>STRE</a:t>
            </a:r>
            <a:r>
              <a:rPr lang="es-ES_tradnl" sz="3200" spc="-254" noProof="0" dirty="0">
                <a:solidFill>
                  <a:schemeClr val="tx2">
                    <a:lumMod val="50000"/>
                  </a:schemeClr>
                </a:solidFill>
              </a:rPr>
              <a:t> </a:t>
            </a:r>
            <a:r>
              <a:rPr lang="es-ES_tradnl" sz="3200" spc="-370" noProof="0" dirty="0">
                <a:solidFill>
                  <a:schemeClr val="tx2">
                    <a:lumMod val="50000"/>
                  </a:schemeClr>
                </a:solidFill>
              </a:rPr>
              <a:t>2025</a:t>
            </a:r>
            <a:br>
              <a:rPr lang="es-ES_tradnl" sz="3200" spc="-370" noProof="0" dirty="0">
                <a:solidFill>
                  <a:schemeClr val="tx2">
                    <a:lumMod val="50000"/>
                  </a:schemeClr>
                </a:solidFill>
              </a:rPr>
            </a:br>
            <a:br>
              <a:rPr lang="es-ES_tradnl" sz="3200" spc="-370" dirty="0">
                <a:solidFill>
                  <a:schemeClr val="tx2">
                    <a:lumMod val="50000"/>
                  </a:schemeClr>
                </a:solidFill>
              </a:rPr>
            </a:br>
            <a:r>
              <a:rPr lang="es-ES_tradnl" sz="2000" spc="-225" noProof="0" dirty="0">
                <a:solidFill>
                  <a:schemeClr val="tx2">
                    <a:lumMod val="50000"/>
                  </a:schemeClr>
                </a:solidFill>
              </a:rPr>
              <a:t>OCTUBRE </a:t>
            </a:r>
            <a:r>
              <a:rPr lang="es-ES_tradnl" sz="2000" spc="-480" noProof="0" dirty="0">
                <a:solidFill>
                  <a:schemeClr val="tx2">
                    <a:lumMod val="50000"/>
                  </a:schemeClr>
                </a:solidFill>
                <a:latin typeface="Tahoma"/>
                <a:cs typeface="Tahoma"/>
              </a:rPr>
              <a:t>-</a:t>
            </a:r>
            <a:r>
              <a:rPr lang="es-ES_tradnl" sz="2000" spc="-70" noProof="0" dirty="0">
                <a:solidFill>
                  <a:schemeClr val="tx2">
                    <a:lumMod val="50000"/>
                  </a:schemeClr>
                </a:solidFill>
                <a:latin typeface="Tahoma"/>
                <a:cs typeface="Tahoma"/>
              </a:rPr>
              <a:t> NOVIEMBRE - DICIEMBRE</a:t>
            </a:r>
            <a:r>
              <a:rPr lang="es-ES_tradnl" sz="2000" spc="-220" noProof="0" dirty="0">
                <a:solidFill>
                  <a:schemeClr val="tx2">
                    <a:lumMod val="50000"/>
                  </a:schemeClr>
                </a:solidFill>
                <a:latin typeface="Tahoma"/>
                <a:cs typeface="Tahoma"/>
              </a:rPr>
              <a:t> </a:t>
            </a:r>
            <a:r>
              <a:rPr lang="es-ES_tradnl" sz="2000" spc="-370" noProof="0" dirty="0">
                <a:solidFill>
                  <a:schemeClr val="tx2">
                    <a:lumMod val="50000"/>
                  </a:schemeClr>
                </a:solidFill>
              </a:rPr>
              <a:t>2025</a:t>
            </a:r>
            <a:endParaRPr lang="es-ES_tradnl" spc="-370" noProof="0" dirty="0">
              <a:solidFill>
                <a:schemeClr val="tx2">
                  <a:lumMod val="50000"/>
                </a:schemeClr>
              </a:solidFill>
            </a:endParaRPr>
          </a:p>
        </p:txBody>
      </p:sp>
      <p:sp>
        <p:nvSpPr>
          <p:cNvPr id="5" name="CuadroTexto 4">
            <a:extLst>
              <a:ext uri="{FF2B5EF4-FFF2-40B4-BE49-F238E27FC236}">
                <a16:creationId xmlns:a16="http://schemas.microsoft.com/office/drawing/2014/main" id="{2DE8C1EF-4B05-B976-C8B9-2E4E7B6EDF6D}"/>
              </a:ext>
            </a:extLst>
          </p:cNvPr>
          <p:cNvSpPr txBox="1"/>
          <p:nvPr/>
        </p:nvSpPr>
        <p:spPr>
          <a:xfrm>
            <a:off x="304800" y="5867400"/>
            <a:ext cx="6194120" cy="843821"/>
          </a:xfrm>
          <a:prstGeom prst="rect">
            <a:avLst/>
          </a:prstGeom>
          <a:noFill/>
        </p:spPr>
        <p:txBody>
          <a:bodyPr wrap="square">
            <a:spAutoFit/>
          </a:bodyPr>
          <a:lstStyle/>
          <a:p>
            <a:pPr marL="12700" marR="5080">
              <a:lnSpc>
                <a:spcPct val="100000"/>
              </a:lnSpc>
              <a:spcBef>
                <a:spcPts val="95"/>
              </a:spcBef>
            </a:pPr>
            <a:r>
              <a:rPr lang="es-ES_tradnl" sz="1600" b="1" spc="-85" noProof="0" dirty="0">
                <a:solidFill>
                  <a:srgbClr val="17406C"/>
                </a:solidFill>
                <a:latin typeface="Verdana"/>
                <a:cs typeface="Verdana"/>
              </a:rPr>
              <a:t>ARE</a:t>
            </a:r>
            <a:r>
              <a:rPr lang="es-ES_tradnl" sz="1600" b="1" spc="-235" noProof="0" dirty="0">
                <a:solidFill>
                  <a:srgbClr val="17406C"/>
                </a:solidFill>
                <a:latin typeface="Verdana"/>
                <a:cs typeface="Verdana"/>
              </a:rPr>
              <a:t>A:</a:t>
            </a:r>
            <a:r>
              <a:rPr lang="es-ES_tradnl" sz="1600" b="1" spc="-160" noProof="0" dirty="0">
                <a:solidFill>
                  <a:srgbClr val="17406C"/>
                </a:solidFill>
                <a:latin typeface="Verdana"/>
                <a:cs typeface="Verdana"/>
              </a:rPr>
              <a:t> </a:t>
            </a:r>
            <a:r>
              <a:rPr lang="es-ES_tradnl" sz="1600" b="1" spc="-55" noProof="0" dirty="0">
                <a:solidFill>
                  <a:srgbClr val="17406C"/>
                </a:solidFill>
                <a:latin typeface="Verdana"/>
                <a:cs typeface="Verdana"/>
              </a:rPr>
              <a:t>C</a:t>
            </a:r>
            <a:r>
              <a:rPr lang="es-ES_tradnl" sz="1600" b="1" spc="-60" noProof="0" dirty="0">
                <a:solidFill>
                  <a:srgbClr val="17406C"/>
                </a:solidFill>
                <a:latin typeface="Verdana"/>
                <a:cs typeface="Verdana"/>
              </a:rPr>
              <a:t>o</a:t>
            </a:r>
            <a:r>
              <a:rPr lang="es-ES_tradnl" sz="1600" b="1" spc="-95" noProof="0" dirty="0">
                <a:solidFill>
                  <a:srgbClr val="17406C"/>
                </a:solidFill>
                <a:latin typeface="Verdana"/>
                <a:cs typeface="Verdana"/>
              </a:rPr>
              <a:t>n</a:t>
            </a:r>
            <a:r>
              <a:rPr lang="es-ES_tradnl" sz="1600" b="1" spc="-70" noProof="0" dirty="0">
                <a:solidFill>
                  <a:srgbClr val="17406C"/>
                </a:solidFill>
                <a:latin typeface="Verdana"/>
                <a:cs typeface="Verdana"/>
              </a:rPr>
              <a:t>t</a:t>
            </a:r>
            <a:r>
              <a:rPr lang="es-ES_tradnl" sz="1600" b="1" spc="-130" noProof="0" dirty="0">
                <a:solidFill>
                  <a:srgbClr val="17406C"/>
                </a:solidFill>
                <a:latin typeface="Verdana"/>
                <a:cs typeface="Verdana"/>
              </a:rPr>
              <a:t>r</a:t>
            </a:r>
            <a:r>
              <a:rPr lang="es-ES_tradnl" sz="1600" b="1" spc="-185" noProof="0" dirty="0">
                <a:solidFill>
                  <a:srgbClr val="17406C"/>
                </a:solidFill>
                <a:latin typeface="Verdana"/>
                <a:cs typeface="Verdana"/>
              </a:rPr>
              <a:t>o</a:t>
            </a:r>
            <a:r>
              <a:rPr lang="es-ES_tradnl" sz="1600" b="1" spc="-135" noProof="0" dirty="0">
                <a:solidFill>
                  <a:srgbClr val="17406C"/>
                </a:solidFill>
                <a:latin typeface="Verdana"/>
                <a:cs typeface="Verdana"/>
              </a:rPr>
              <a:t>l</a:t>
            </a:r>
            <a:r>
              <a:rPr lang="es-ES_tradnl" sz="1600" b="1" spc="-130" noProof="0" dirty="0">
                <a:solidFill>
                  <a:srgbClr val="17406C"/>
                </a:solidFill>
                <a:latin typeface="Verdana"/>
                <a:cs typeface="Verdana"/>
              </a:rPr>
              <a:t> </a:t>
            </a:r>
            <a:r>
              <a:rPr lang="es-ES_tradnl" sz="1600" b="1" spc="-280" noProof="0" dirty="0">
                <a:solidFill>
                  <a:srgbClr val="17406C"/>
                </a:solidFill>
                <a:latin typeface="Verdana"/>
                <a:cs typeface="Verdana"/>
              </a:rPr>
              <a:t>I</a:t>
            </a:r>
            <a:r>
              <a:rPr lang="es-ES_tradnl" sz="1600" b="1" spc="-380" noProof="0" dirty="0">
                <a:solidFill>
                  <a:srgbClr val="17406C"/>
                </a:solidFill>
                <a:latin typeface="Verdana"/>
                <a:cs typeface="Verdana"/>
              </a:rPr>
              <a:t>n</a:t>
            </a:r>
            <a:r>
              <a:rPr lang="es-ES_tradnl" sz="1600" b="1" spc="-80" noProof="0" dirty="0">
                <a:solidFill>
                  <a:srgbClr val="17406C"/>
                </a:solidFill>
                <a:latin typeface="Verdana"/>
                <a:cs typeface="Verdana"/>
              </a:rPr>
              <a:t>t</a:t>
            </a:r>
            <a:r>
              <a:rPr lang="es-ES_tradnl" sz="1600" b="1" spc="-125" noProof="0" dirty="0">
                <a:solidFill>
                  <a:srgbClr val="17406C"/>
                </a:solidFill>
                <a:latin typeface="Verdana"/>
                <a:cs typeface="Verdana"/>
              </a:rPr>
              <a:t>e</a:t>
            </a:r>
            <a:r>
              <a:rPr lang="es-ES_tradnl" sz="1600" b="1" spc="-110" noProof="0" dirty="0">
                <a:solidFill>
                  <a:srgbClr val="17406C"/>
                </a:solidFill>
                <a:latin typeface="Verdana"/>
                <a:cs typeface="Verdana"/>
              </a:rPr>
              <a:t>r</a:t>
            </a:r>
            <a:r>
              <a:rPr lang="es-ES_tradnl" sz="1600" b="1" spc="-170" noProof="0" dirty="0">
                <a:solidFill>
                  <a:srgbClr val="17406C"/>
                </a:solidFill>
                <a:latin typeface="Verdana"/>
                <a:cs typeface="Verdana"/>
              </a:rPr>
              <a:t>n</a:t>
            </a:r>
            <a:r>
              <a:rPr lang="es-ES_tradnl" sz="1600" b="1" spc="-105" noProof="0" dirty="0">
                <a:solidFill>
                  <a:srgbClr val="17406C"/>
                </a:solidFill>
                <a:latin typeface="Verdana"/>
                <a:cs typeface="Verdana"/>
              </a:rPr>
              <a:t>o</a:t>
            </a:r>
            <a:r>
              <a:rPr lang="es-ES_tradnl" sz="1600" b="1" spc="-130" noProof="0" dirty="0">
                <a:solidFill>
                  <a:srgbClr val="17406C"/>
                </a:solidFill>
                <a:latin typeface="Verdana"/>
                <a:cs typeface="Verdana"/>
              </a:rPr>
              <a:t> </a:t>
            </a:r>
            <a:r>
              <a:rPr lang="es-ES_tradnl" sz="1600" b="1" spc="-185" noProof="0" dirty="0">
                <a:solidFill>
                  <a:srgbClr val="17406C"/>
                </a:solidFill>
                <a:latin typeface="Verdana"/>
                <a:cs typeface="Verdana"/>
              </a:rPr>
              <a:t>y</a:t>
            </a:r>
            <a:r>
              <a:rPr lang="es-ES_tradnl" sz="1600" b="1" spc="-165" noProof="0" dirty="0">
                <a:solidFill>
                  <a:srgbClr val="17406C"/>
                </a:solidFill>
                <a:latin typeface="Verdana"/>
                <a:cs typeface="Verdana"/>
              </a:rPr>
              <a:t> </a:t>
            </a:r>
            <a:r>
              <a:rPr lang="es-ES_tradnl" sz="1600" b="1" spc="-70" noProof="0" dirty="0">
                <a:solidFill>
                  <a:srgbClr val="17406C"/>
                </a:solidFill>
                <a:latin typeface="Verdana"/>
                <a:cs typeface="Verdana"/>
              </a:rPr>
              <a:t>de</a:t>
            </a:r>
            <a:r>
              <a:rPr lang="es-ES_tradnl" sz="1600" b="1" spc="-175" noProof="0" dirty="0">
                <a:solidFill>
                  <a:srgbClr val="17406C"/>
                </a:solidFill>
                <a:latin typeface="Verdana"/>
                <a:cs typeface="Verdana"/>
              </a:rPr>
              <a:t> </a:t>
            </a:r>
            <a:r>
              <a:rPr lang="es-ES_tradnl" sz="1600" b="1" spc="-135" noProof="0" dirty="0">
                <a:solidFill>
                  <a:srgbClr val="17406C"/>
                </a:solidFill>
                <a:latin typeface="Verdana"/>
                <a:cs typeface="Verdana"/>
              </a:rPr>
              <a:t>Ges</a:t>
            </a:r>
            <a:r>
              <a:rPr lang="es-ES_tradnl" sz="1600" b="1" spc="-100" noProof="0" dirty="0">
                <a:solidFill>
                  <a:srgbClr val="17406C"/>
                </a:solidFill>
                <a:latin typeface="Verdana"/>
                <a:cs typeface="Verdana"/>
              </a:rPr>
              <a:t>t</a:t>
            </a:r>
            <a:r>
              <a:rPr lang="es-ES_tradnl" sz="1600" b="1" spc="-90" noProof="0" dirty="0">
                <a:solidFill>
                  <a:srgbClr val="17406C"/>
                </a:solidFill>
                <a:latin typeface="Verdana"/>
                <a:cs typeface="Verdana"/>
              </a:rPr>
              <a:t>ión </a:t>
            </a:r>
          </a:p>
          <a:p>
            <a:pPr marL="12700" marR="5080">
              <a:lnSpc>
                <a:spcPct val="100000"/>
              </a:lnSpc>
              <a:spcBef>
                <a:spcPts val="95"/>
              </a:spcBef>
            </a:pPr>
            <a:r>
              <a:rPr lang="es-ES_tradnl" sz="1600" b="1" spc="-90" noProof="0" dirty="0">
                <a:solidFill>
                  <a:srgbClr val="17406C"/>
                </a:solidFill>
                <a:latin typeface="Verdana"/>
                <a:cs typeface="Verdana"/>
              </a:rPr>
              <a:t> </a:t>
            </a:r>
            <a:r>
              <a:rPr lang="es-ES_tradnl" sz="1600" b="1" spc="-110" noProof="0" dirty="0">
                <a:solidFill>
                  <a:srgbClr val="17406C"/>
                </a:solidFill>
                <a:latin typeface="Verdana"/>
                <a:cs typeface="Verdana"/>
              </a:rPr>
              <a:t>JULIO CESAR ROMERO CASTRO  </a:t>
            </a:r>
            <a:endParaRPr lang="es-ES_tradnl" sz="1600" noProof="0" dirty="0">
              <a:latin typeface="Verdana"/>
              <a:cs typeface="Verdana"/>
            </a:endParaRPr>
          </a:p>
          <a:p>
            <a:pPr marL="12700">
              <a:lnSpc>
                <a:spcPct val="100000"/>
              </a:lnSpc>
              <a:spcBef>
                <a:spcPts val="5"/>
              </a:spcBef>
            </a:pPr>
            <a:r>
              <a:rPr lang="es-ES_tradnl" sz="1600" b="1" spc="-110" noProof="0" dirty="0">
                <a:solidFill>
                  <a:srgbClr val="17406C"/>
                </a:solidFill>
                <a:latin typeface="Verdana"/>
                <a:cs typeface="Verdana"/>
              </a:rPr>
              <a:t>Jefe</a:t>
            </a:r>
            <a:r>
              <a:rPr lang="es-ES_tradnl" sz="1600" b="1" spc="-170" noProof="0" dirty="0">
                <a:solidFill>
                  <a:srgbClr val="17406C"/>
                </a:solidFill>
                <a:latin typeface="Verdana"/>
                <a:cs typeface="Verdana"/>
              </a:rPr>
              <a:t> </a:t>
            </a:r>
            <a:r>
              <a:rPr lang="es-ES_tradnl" sz="1600" b="1" spc="-75" noProof="0" dirty="0">
                <a:solidFill>
                  <a:srgbClr val="17406C"/>
                </a:solidFill>
                <a:latin typeface="Verdana"/>
                <a:cs typeface="Verdana"/>
              </a:rPr>
              <a:t>de</a:t>
            </a:r>
            <a:r>
              <a:rPr lang="es-ES_tradnl" sz="1600" b="1" spc="-180" noProof="0" dirty="0">
                <a:solidFill>
                  <a:srgbClr val="17406C"/>
                </a:solidFill>
                <a:latin typeface="Verdana"/>
                <a:cs typeface="Verdana"/>
              </a:rPr>
              <a:t> </a:t>
            </a:r>
            <a:r>
              <a:rPr lang="es-ES_tradnl" sz="1600" b="1" spc="-5" noProof="0" dirty="0">
                <a:solidFill>
                  <a:srgbClr val="17406C"/>
                </a:solidFill>
                <a:latin typeface="Verdana"/>
                <a:cs typeface="Verdana"/>
              </a:rPr>
              <a:t>C</a:t>
            </a:r>
            <a:r>
              <a:rPr lang="es-ES_tradnl" sz="1600" b="1" spc="-90" noProof="0" dirty="0">
                <a:solidFill>
                  <a:srgbClr val="17406C"/>
                </a:solidFill>
                <a:latin typeface="Verdana"/>
                <a:cs typeface="Verdana"/>
              </a:rPr>
              <a:t>o</a:t>
            </a:r>
            <a:r>
              <a:rPr lang="es-ES_tradnl" sz="1600" b="1" spc="-105" noProof="0" dirty="0">
                <a:solidFill>
                  <a:srgbClr val="17406C"/>
                </a:solidFill>
                <a:latin typeface="Verdana"/>
                <a:cs typeface="Verdana"/>
              </a:rPr>
              <a:t>n</a:t>
            </a:r>
            <a:r>
              <a:rPr lang="es-ES_tradnl" sz="1600" b="1" spc="-114" noProof="0" dirty="0">
                <a:solidFill>
                  <a:srgbClr val="17406C"/>
                </a:solidFill>
                <a:latin typeface="Verdana"/>
                <a:cs typeface="Verdana"/>
              </a:rPr>
              <a:t>tr</a:t>
            </a:r>
            <a:r>
              <a:rPr lang="es-ES_tradnl" sz="1600" b="1" spc="-170" noProof="0" dirty="0">
                <a:solidFill>
                  <a:srgbClr val="17406C"/>
                </a:solidFill>
                <a:latin typeface="Verdana"/>
                <a:cs typeface="Verdana"/>
              </a:rPr>
              <a:t>o</a:t>
            </a:r>
            <a:r>
              <a:rPr lang="es-ES_tradnl" sz="1600" b="1" spc="-135" noProof="0" dirty="0">
                <a:solidFill>
                  <a:srgbClr val="17406C"/>
                </a:solidFill>
                <a:latin typeface="Verdana"/>
                <a:cs typeface="Verdana"/>
              </a:rPr>
              <a:t>l</a:t>
            </a:r>
            <a:r>
              <a:rPr lang="es-ES_tradnl" sz="1600" b="1" spc="-130" noProof="0" dirty="0">
                <a:solidFill>
                  <a:srgbClr val="17406C"/>
                </a:solidFill>
                <a:latin typeface="Verdana"/>
                <a:cs typeface="Verdana"/>
              </a:rPr>
              <a:t> </a:t>
            </a:r>
            <a:r>
              <a:rPr lang="es-ES_tradnl" sz="1600" b="1" spc="-280" noProof="0" dirty="0">
                <a:solidFill>
                  <a:srgbClr val="17406C"/>
                </a:solidFill>
                <a:latin typeface="Verdana"/>
                <a:cs typeface="Verdana"/>
              </a:rPr>
              <a:t>I</a:t>
            </a:r>
            <a:r>
              <a:rPr lang="es-ES_tradnl" sz="1600" b="1" spc="-375" noProof="0" dirty="0">
                <a:solidFill>
                  <a:srgbClr val="17406C"/>
                </a:solidFill>
                <a:latin typeface="Verdana"/>
                <a:cs typeface="Verdana"/>
              </a:rPr>
              <a:t>n</a:t>
            </a:r>
            <a:r>
              <a:rPr lang="es-ES_tradnl" sz="1600" b="1" spc="-135" noProof="0" dirty="0">
                <a:solidFill>
                  <a:srgbClr val="17406C"/>
                </a:solidFill>
                <a:latin typeface="Verdana"/>
                <a:cs typeface="Verdana"/>
              </a:rPr>
              <a:t>te</a:t>
            </a:r>
            <a:r>
              <a:rPr lang="es-ES_tradnl" sz="1600" b="1" spc="-130" noProof="0" dirty="0">
                <a:solidFill>
                  <a:srgbClr val="17406C"/>
                </a:solidFill>
                <a:latin typeface="Verdana"/>
                <a:cs typeface="Verdana"/>
              </a:rPr>
              <a:t>r</a:t>
            </a:r>
            <a:r>
              <a:rPr lang="es-ES_tradnl" sz="1600" b="1" spc="-90" noProof="0" dirty="0">
                <a:solidFill>
                  <a:srgbClr val="17406C"/>
                </a:solidFill>
                <a:latin typeface="Verdana"/>
                <a:cs typeface="Verdana"/>
              </a:rPr>
              <a:t>no</a:t>
            </a:r>
            <a:endParaRPr lang="es-ES_tradnl" sz="1600" noProof="0" dirty="0">
              <a:latin typeface="Verdana"/>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3801" y="550337"/>
            <a:ext cx="10481266" cy="350737"/>
          </a:xfrm>
          <a:prstGeom prst="rect">
            <a:avLst/>
          </a:prstGeom>
        </p:spPr>
        <p:txBody>
          <a:bodyPr vert="horz" wrap="square" lIns="0" tIns="12065" rIns="0" bIns="0" rtlCol="0">
            <a:spAutoFit/>
          </a:bodyPr>
          <a:lstStyle/>
          <a:p>
            <a:pPr marL="12700">
              <a:lnSpc>
                <a:spcPct val="100000"/>
              </a:lnSpc>
              <a:spcBef>
                <a:spcPts val="95"/>
              </a:spcBef>
            </a:pPr>
            <a:r>
              <a:rPr lang="es-ES_tradnl" sz="2200" spc="-185" noProof="0" dirty="0">
                <a:solidFill>
                  <a:srgbClr val="000000"/>
                </a:solidFill>
              </a:rPr>
              <a:t>SEGU</a:t>
            </a:r>
            <a:r>
              <a:rPr lang="es-ES_tradnl" sz="2200" spc="-145" noProof="0" dirty="0">
                <a:solidFill>
                  <a:srgbClr val="000000"/>
                </a:solidFill>
              </a:rPr>
              <a:t>I</a:t>
            </a:r>
            <a:r>
              <a:rPr lang="es-ES_tradnl" sz="2200" spc="-135" noProof="0" dirty="0">
                <a:solidFill>
                  <a:srgbClr val="000000"/>
                </a:solidFill>
              </a:rPr>
              <a:t>MIENTO</a:t>
            </a:r>
            <a:r>
              <a:rPr lang="es-ES_tradnl" sz="2200" spc="-100" noProof="0" dirty="0">
                <a:solidFill>
                  <a:srgbClr val="000000"/>
                </a:solidFill>
              </a:rPr>
              <a:t> </a:t>
            </a:r>
            <a:r>
              <a:rPr lang="es-ES_tradnl" sz="2200" spc="-65" noProof="0" dirty="0">
                <a:solidFill>
                  <a:srgbClr val="000000"/>
                </a:solidFill>
              </a:rPr>
              <a:t>A</a:t>
            </a:r>
            <a:r>
              <a:rPr lang="es-ES_tradnl" sz="2200" spc="-135" noProof="0" dirty="0">
                <a:solidFill>
                  <a:srgbClr val="000000"/>
                </a:solidFill>
              </a:rPr>
              <a:t> </a:t>
            </a:r>
            <a:r>
              <a:rPr lang="es-ES_tradnl" sz="2200" spc="-114" noProof="0" dirty="0">
                <a:solidFill>
                  <a:srgbClr val="000000"/>
                </a:solidFill>
              </a:rPr>
              <a:t>LAS</a:t>
            </a:r>
            <a:r>
              <a:rPr lang="es-ES_tradnl" sz="2200" spc="-140" noProof="0" dirty="0">
                <a:solidFill>
                  <a:srgbClr val="000000"/>
                </a:solidFill>
              </a:rPr>
              <a:t> </a:t>
            </a:r>
            <a:r>
              <a:rPr lang="es-ES_tradnl" sz="2200" spc="-70" noProof="0" dirty="0">
                <a:solidFill>
                  <a:srgbClr val="000000"/>
                </a:solidFill>
              </a:rPr>
              <a:t>PQRSD</a:t>
            </a:r>
            <a:r>
              <a:rPr lang="es-ES_tradnl" sz="2200" spc="-120" noProof="0" dirty="0">
                <a:solidFill>
                  <a:srgbClr val="000000"/>
                </a:solidFill>
              </a:rPr>
              <a:t> </a:t>
            </a:r>
            <a:r>
              <a:rPr lang="es-ES_tradnl" sz="2200" spc="-75" noProof="0" dirty="0">
                <a:solidFill>
                  <a:srgbClr val="000000"/>
                </a:solidFill>
              </a:rPr>
              <a:t>RE</a:t>
            </a:r>
            <a:r>
              <a:rPr lang="es-ES_tradnl" sz="2200" spc="-160" noProof="0" dirty="0">
                <a:solidFill>
                  <a:srgbClr val="000000"/>
                </a:solidFill>
              </a:rPr>
              <a:t>CI</a:t>
            </a:r>
            <a:r>
              <a:rPr lang="es-ES_tradnl" sz="2200" spc="-200" noProof="0" dirty="0">
                <a:solidFill>
                  <a:srgbClr val="000000"/>
                </a:solidFill>
              </a:rPr>
              <a:t>B</a:t>
            </a:r>
            <a:r>
              <a:rPr lang="es-ES_tradnl" sz="2200" spc="-185" noProof="0" dirty="0">
                <a:solidFill>
                  <a:srgbClr val="000000"/>
                </a:solidFill>
              </a:rPr>
              <a:t>ID</a:t>
            </a:r>
            <a:r>
              <a:rPr lang="es-ES_tradnl" sz="2200" spc="-220" noProof="0" dirty="0">
                <a:solidFill>
                  <a:srgbClr val="000000"/>
                </a:solidFill>
              </a:rPr>
              <a:t>A</a:t>
            </a:r>
            <a:r>
              <a:rPr lang="es-ES_tradnl" sz="2200" spc="-185" noProof="0" dirty="0">
                <a:solidFill>
                  <a:srgbClr val="000000"/>
                </a:solidFill>
              </a:rPr>
              <a:t>S</a:t>
            </a:r>
            <a:r>
              <a:rPr lang="es-ES_tradnl" sz="2200" spc="-110" noProof="0" dirty="0">
                <a:solidFill>
                  <a:srgbClr val="000000"/>
                </a:solidFill>
              </a:rPr>
              <a:t> </a:t>
            </a:r>
            <a:r>
              <a:rPr lang="es-ES_tradnl" sz="2200" spc="-60" noProof="0" dirty="0">
                <a:solidFill>
                  <a:srgbClr val="000000"/>
                </a:solidFill>
              </a:rPr>
              <a:t>EN</a:t>
            </a:r>
            <a:r>
              <a:rPr lang="es-ES_tradnl" sz="2200" spc="-130" noProof="0" dirty="0">
                <a:solidFill>
                  <a:srgbClr val="000000"/>
                </a:solidFill>
              </a:rPr>
              <a:t> </a:t>
            </a:r>
            <a:r>
              <a:rPr lang="es-ES_tradnl" sz="2200" spc="-60" noProof="0" dirty="0">
                <a:solidFill>
                  <a:srgbClr val="000000"/>
                </a:solidFill>
              </a:rPr>
              <a:t>EL</a:t>
            </a:r>
            <a:r>
              <a:rPr lang="es-ES_tradnl" sz="2200" spc="-140" noProof="0" dirty="0">
                <a:solidFill>
                  <a:srgbClr val="000000"/>
                </a:solidFill>
              </a:rPr>
              <a:t> CUARTO</a:t>
            </a:r>
            <a:r>
              <a:rPr lang="es-ES_tradnl" sz="2200" spc="-195" noProof="0" dirty="0">
                <a:solidFill>
                  <a:srgbClr val="000000"/>
                </a:solidFill>
              </a:rPr>
              <a:t> TRIM</a:t>
            </a:r>
            <a:r>
              <a:rPr lang="es-ES_tradnl" sz="2200" spc="-110" noProof="0" dirty="0">
                <a:solidFill>
                  <a:srgbClr val="000000"/>
                </a:solidFill>
              </a:rPr>
              <a:t>ESTRE</a:t>
            </a:r>
            <a:endParaRPr lang="es-ES_tradnl" sz="2200" noProof="0" dirty="0"/>
          </a:p>
        </p:txBody>
      </p:sp>
      <p:sp>
        <p:nvSpPr>
          <p:cNvPr id="4" name="object 4"/>
          <p:cNvSpPr/>
          <p:nvPr/>
        </p:nvSpPr>
        <p:spPr>
          <a:xfrm flipV="1">
            <a:off x="423801" y="1005303"/>
            <a:ext cx="9939399" cy="45719"/>
          </a:xfrm>
          <a:custGeom>
            <a:avLst/>
            <a:gdLst/>
            <a:ahLst/>
            <a:cxnLst/>
            <a:rect l="l" t="t" r="r" b="b"/>
            <a:pathLst>
              <a:path w="8389620" h="56515">
                <a:moveTo>
                  <a:pt x="8389620" y="0"/>
                </a:moveTo>
                <a:lnTo>
                  <a:pt x="0" y="0"/>
                </a:lnTo>
                <a:lnTo>
                  <a:pt x="0" y="56387"/>
                </a:lnTo>
                <a:lnTo>
                  <a:pt x="8389620" y="56387"/>
                </a:lnTo>
                <a:lnTo>
                  <a:pt x="8389620" y="0"/>
                </a:lnTo>
                <a:close/>
              </a:path>
            </a:pathLst>
          </a:custGeom>
          <a:solidFill>
            <a:srgbClr val="0AD0D9"/>
          </a:solidFill>
        </p:spPr>
        <p:txBody>
          <a:bodyPr wrap="square" lIns="0" tIns="0" rIns="0" bIns="0" rtlCol="0"/>
          <a:lstStyle/>
          <a:p>
            <a:endParaRPr lang="es-ES_tradnl" noProof="0" dirty="0"/>
          </a:p>
        </p:txBody>
      </p:sp>
      <p:sp>
        <p:nvSpPr>
          <p:cNvPr id="31" name="CuadroTexto 30">
            <a:extLst>
              <a:ext uri="{FF2B5EF4-FFF2-40B4-BE49-F238E27FC236}">
                <a16:creationId xmlns:a16="http://schemas.microsoft.com/office/drawing/2014/main" id="{1DAC088B-7B5F-2BD8-2437-7BFDE40976A0}"/>
              </a:ext>
            </a:extLst>
          </p:cNvPr>
          <p:cNvSpPr txBox="1"/>
          <p:nvPr/>
        </p:nvSpPr>
        <p:spPr>
          <a:xfrm>
            <a:off x="5886450" y="1500188"/>
            <a:ext cx="184731" cy="369332"/>
          </a:xfrm>
          <a:prstGeom prst="rect">
            <a:avLst/>
          </a:prstGeom>
          <a:noFill/>
        </p:spPr>
        <p:txBody>
          <a:bodyPr wrap="none" rtlCol="0">
            <a:spAutoFit/>
          </a:bodyPr>
          <a:lstStyle/>
          <a:p>
            <a:endParaRPr lang="es-ES_tradnl" noProof="0" dirty="0">
              <a:highlight>
                <a:srgbClr val="FFFF00"/>
              </a:highlight>
            </a:endParaRPr>
          </a:p>
        </p:txBody>
      </p:sp>
      <p:sp>
        <p:nvSpPr>
          <p:cNvPr id="32" name="CuadroTexto 31">
            <a:extLst>
              <a:ext uri="{FF2B5EF4-FFF2-40B4-BE49-F238E27FC236}">
                <a16:creationId xmlns:a16="http://schemas.microsoft.com/office/drawing/2014/main" id="{6879C72B-A36F-28AA-83EC-AD5834E1C16C}"/>
              </a:ext>
            </a:extLst>
          </p:cNvPr>
          <p:cNvSpPr txBox="1"/>
          <p:nvPr/>
        </p:nvSpPr>
        <p:spPr>
          <a:xfrm>
            <a:off x="5886450" y="1626732"/>
            <a:ext cx="5458883" cy="3416320"/>
          </a:xfrm>
          <a:prstGeom prst="rect">
            <a:avLst/>
          </a:prstGeom>
          <a:noFill/>
        </p:spPr>
        <p:txBody>
          <a:bodyPr wrap="square">
            <a:spAutoFit/>
          </a:bodyPr>
          <a:lstStyle/>
          <a:p>
            <a:pPr algn="l" fontAlgn="ctr"/>
            <a:r>
              <a:rPr lang="es-ES_tradnl" sz="1800" u="none" strike="noStrike" noProof="0" dirty="0">
                <a:effectLst/>
              </a:rPr>
              <a:t>Durante el C</a:t>
            </a:r>
            <a:r>
              <a:rPr lang="es-ES_tradnl" noProof="0" dirty="0"/>
              <a:t>uarto</a:t>
            </a:r>
            <a:r>
              <a:rPr lang="es-ES_tradnl" sz="1800" u="none" strike="noStrike" noProof="0" dirty="0">
                <a:effectLst/>
              </a:rPr>
              <a:t> trimestre del año 2025, la entidad recibió a través de ventanilla única un total de </a:t>
            </a:r>
            <a:r>
              <a:rPr lang="es-ES_tradnl" noProof="0" dirty="0"/>
              <a:t>110</a:t>
            </a:r>
            <a:r>
              <a:rPr lang="es-ES_tradnl" sz="1800" u="none" strike="noStrike" noProof="0" dirty="0">
                <a:effectLst/>
              </a:rPr>
              <a:t> solicitudes clasificadas como peticiones, quejas y reclamos (PQR), de las cuales:</a:t>
            </a:r>
          </a:p>
          <a:p>
            <a:pPr algn="l" fontAlgn="ctr"/>
            <a:endParaRPr lang="es-ES_tradnl" sz="1800" u="none" strike="noStrike" noProof="0" dirty="0">
              <a:effectLst/>
            </a:endParaRPr>
          </a:p>
          <a:p>
            <a:pPr marL="285750" indent="-285750" algn="l" fontAlgn="ctr">
              <a:buFont typeface="Arial" panose="020B0604020202020204" pitchFamily="34" charset="0"/>
              <a:buChar char="•"/>
            </a:pPr>
            <a:r>
              <a:rPr lang="es-ES_tradnl" noProof="0" dirty="0"/>
              <a:t>110 </a:t>
            </a:r>
            <a:r>
              <a:rPr lang="es-ES_tradnl" sz="1800" u="none" strike="noStrike" noProof="0" dirty="0">
                <a:effectLst/>
              </a:rPr>
              <a:t>debieron responderse entre Octubre y Diciembre de 2025. </a:t>
            </a:r>
            <a:endParaRPr lang="es-ES_tradnl" noProof="0" dirty="0"/>
          </a:p>
          <a:p>
            <a:pPr marL="285750" indent="-285750" algn="l" fontAlgn="ctr">
              <a:buFont typeface="Arial" panose="020B0604020202020204" pitchFamily="34" charset="0"/>
              <a:buChar char="•"/>
            </a:pPr>
            <a:r>
              <a:rPr lang="es-ES_tradnl" sz="1800" u="none" strike="noStrike" noProof="0" dirty="0">
                <a:effectLst/>
              </a:rPr>
              <a:t>El </a:t>
            </a:r>
            <a:r>
              <a:rPr lang="es-ES_tradnl" noProof="0" dirty="0"/>
              <a:t>68</a:t>
            </a:r>
            <a:r>
              <a:rPr lang="es-ES_tradnl" sz="1800" u="none" strike="noStrike" noProof="0" dirty="0">
                <a:effectLst/>
              </a:rPr>
              <a:t>,18% (</a:t>
            </a:r>
            <a:r>
              <a:rPr lang="es-ES_tradnl" noProof="0" dirty="0"/>
              <a:t>75 </a:t>
            </a:r>
            <a:r>
              <a:rPr lang="es-ES_tradnl" sz="1800" u="none" strike="noStrike" noProof="0" dirty="0">
                <a:effectLst/>
              </a:rPr>
              <a:t>PQR) se respondieron dentro de los términos establecidos para su trámite</a:t>
            </a:r>
            <a:r>
              <a:rPr lang="es-ES_tradnl" noProof="0" dirty="0"/>
              <a:t>. </a:t>
            </a:r>
          </a:p>
          <a:p>
            <a:pPr marL="285750" indent="-285750" algn="l" fontAlgn="ctr">
              <a:buFont typeface="Arial" panose="020B0604020202020204" pitchFamily="34" charset="0"/>
              <a:buChar char="•"/>
            </a:pPr>
            <a:r>
              <a:rPr lang="es-ES_tradnl" noProof="0" dirty="0"/>
              <a:t>E</a:t>
            </a:r>
            <a:r>
              <a:rPr lang="es-ES_tradnl" sz="1800" u="none" strike="noStrike" noProof="0" dirty="0">
                <a:effectLst/>
              </a:rPr>
              <a:t>l </a:t>
            </a:r>
            <a:r>
              <a:rPr lang="es-ES_tradnl" noProof="0" dirty="0"/>
              <a:t>20</a:t>
            </a:r>
            <a:r>
              <a:rPr lang="es-ES_tradnl" sz="1800" u="none" strike="noStrike" noProof="0" dirty="0">
                <a:effectLst/>
              </a:rPr>
              <a:t>% (22 PQR) están pendiente de respuesta.</a:t>
            </a:r>
          </a:p>
          <a:p>
            <a:pPr marL="285750" indent="-285750" algn="l" fontAlgn="ctr">
              <a:buFont typeface="Arial" panose="020B0604020202020204" pitchFamily="34" charset="0"/>
              <a:buChar char="•"/>
            </a:pPr>
            <a:r>
              <a:rPr lang="es-ES_tradnl" noProof="0" dirty="0"/>
              <a:t>E</a:t>
            </a:r>
            <a:r>
              <a:rPr lang="es-ES_tradnl" sz="1800" u="none" strike="noStrike" noProof="0" dirty="0">
                <a:effectLst/>
              </a:rPr>
              <a:t>l 11,81% (</a:t>
            </a:r>
            <a:r>
              <a:rPr lang="es-ES_tradnl" noProof="0" dirty="0"/>
              <a:t>13</a:t>
            </a:r>
            <a:r>
              <a:rPr lang="es-ES_tradnl" sz="1800" u="none" strike="noStrike" noProof="0" dirty="0">
                <a:effectLst/>
              </a:rPr>
              <a:t> PQR) se respondieron extemporáneamente.</a:t>
            </a:r>
            <a:endParaRPr lang="es-ES_tradnl" noProof="0" dirty="0"/>
          </a:p>
        </p:txBody>
      </p:sp>
      <p:graphicFrame>
        <p:nvGraphicFramePr>
          <p:cNvPr id="36" name="Diagrama 35">
            <a:extLst>
              <a:ext uri="{FF2B5EF4-FFF2-40B4-BE49-F238E27FC236}">
                <a16:creationId xmlns:a16="http://schemas.microsoft.com/office/drawing/2014/main" id="{D1A38147-B5EF-43C3-FEB3-FDF89432CDE5}"/>
              </a:ext>
            </a:extLst>
          </p:cNvPr>
          <p:cNvGraphicFramePr/>
          <p:nvPr>
            <p:extLst>
              <p:ext uri="{D42A27DB-BD31-4B8C-83A1-F6EECF244321}">
                <p14:modId xmlns:p14="http://schemas.microsoft.com/office/powerpoint/2010/main" val="2725387470"/>
              </p:ext>
            </p:extLst>
          </p:nvPr>
        </p:nvGraphicFramePr>
        <p:xfrm>
          <a:off x="76200" y="1417319"/>
          <a:ext cx="6248399" cy="45872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86599" y="390289"/>
            <a:ext cx="8174355" cy="360680"/>
          </a:xfrm>
          <a:prstGeom prst="rect">
            <a:avLst/>
          </a:prstGeom>
        </p:spPr>
        <p:txBody>
          <a:bodyPr vert="horz" wrap="square" lIns="0" tIns="12065" rIns="0" bIns="0" rtlCol="0">
            <a:spAutoFit/>
          </a:bodyPr>
          <a:lstStyle/>
          <a:p>
            <a:pPr marL="12700">
              <a:lnSpc>
                <a:spcPct val="100000"/>
              </a:lnSpc>
              <a:spcBef>
                <a:spcPts val="95"/>
              </a:spcBef>
            </a:pPr>
            <a:r>
              <a:rPr lang="es-ES_tradnl" sz="2200" spc="-70" noProof="0" dirty="0">
                <a:solidFill>
                  <a:srgbClr val="000000"/>
                </a:solidFill>
              </a:rPr>
              <a:t>PQRSD</a:t>
            </a:r>
            <a:r>
              <a:rPr lang="es-ES_tradnl" sz="2200" spc="-120" noProof="0" dirty="0">
                <a:solidFill>
                  <a:srgbClr val="000000"/>
                </a:solidFill>
              </a:rPr>
              <a:t> </a:t>
            </a:r>
            <a:r>
              <a:rPr lang="es-ES_tradnl" sz="2200" spc="-160" noProof="0" dirty="0">
                <a:solidFill>
                  <a:srgbClr val="000000"/>
                </a:solidFill>
              </a:rPr>
              <a:t>RECIBIDAS</a:t>
            </a:r>
            <a:r>
              <a:rPr lang="es-ES_tradnl" sz="2200" spc="-110" noProof="0" dirty="0">
                <a:solidFill>
                  <a:srgbClr val="000000"/>
                </a:solidFill>
              </a:rPr>
              <a:t> </a:t>
            </a:r>
            <a:r>
              <a:rPr lang="es-ES_tradnl" sz="2200" spc="-170" noProof="0" dirty="0">
                <a:solidFill>
                  <a:srgbClr val="000000"/>
                </a:solidFill>
              </a:rPr>
              <a:t>Y</a:t>
            </a:r>
            <a:r>
              <a:rPr lang="es-ES_tradnl" sz="2200" spc="-150" noProof="0" dirty="0">
                <a:solidFill>
                  <a:srgbClr val="000000"/>
                </a:solidFill>
              </a:rPr>
              <a:t> </a:t>
            </a:r>
            <a:r>
              <a:rPr lang="es-ES_tradnl" sz="2200" spc="-140" noProof="0" dirty="0">
                <a:solidFill>
                  <a:srgbClr val="000000"/>
                </a:solidFill>
              </a:rPr>
              <a:t>TRAMITADAS</a:t>
            </a:r>
            <a:r>
              <a:rPr lang="es-ES_tradnl" sz="2200" spc="-110" noProof="0" dirty="0">
                <a:solidFill>
                  <a:srgbClr val="000000"/>
                </a:solidFill>
              </a:rPr>
              <a:t> </a:t>
            </a:r>
            <a:r>
              <a:rPr lang="es-ES_tradnl" sz="2200" spc="-55" noProof="0" dirty="0">
                <a:solidFill>
                  <a:srgbClr val="000000"/>
                </a:solidFill>
              </a:rPr>
              <a:t>POR</a:t>
            </a:r>
            <a:r>
              <a:rPr lang="es-ES_tradnl" sz="2200" spc="-130" noProof="0" dirty="0">
                <a:solidFill>
                  <a:srgbClr val="000000"/>
                </a:solidFill>
              </a:rPr>
              <a:t> </a:t>
            </a:r>
            <a:r>
              <a:rPr lang="es-ES_tradnl" sz="2200" spc="-90" noProof="0" dirty="0">
                <a:solidFill>
                  <a:srgbClr val="000000"/>
                </a:solidFill>
              </a:rPr>
              <a:t>DEPENDENCIAS</a:t>
            </a:r>
            <a:endParaRPr lang="es-ES_tradnl" sz="2200" noProof="0" dirty="0"/>
          </a:p>
        </p:txBody>
      </p:sp>
      <p:sp>
        <p:nvSpPr>
          <p:cNvPr id="4" name="object 4"/>
          <p:cNvSpPr/>
          <p:nvPr/>
        </p:nvSpPr>
        <p:spPr>
          <a:xfrm>
            <a:off x="486599" y="879675"/>
            <a:ext cx="8318500" cy="45720"/>
          </a:xfrm>
          <a:custGeom>
            <a:avLst/>
            <a:gdLst/>
            <a:ahLst/>
            <a:cxnLst/>
            <a:rect l="l" t="t" r="r" b="b"/>
            <a:pathLst>
              <a:path w="8318500" h="45720">
                <a:moveTo>
                  <a:pt x="8317992" y="0"/>
                </a:moveTo>
                <a:lnTo>
                  <a:pt x="0" y="0"/>
                </a:lnTo>
                <a:lnTo>
                  <a:pt x="0" y="45720"/>
                </a:lnTo>
                <a:lnTo>
                  <a:pt x="8317992" y="45720"/>
                </a:lnTo>
                <a:lnTo>
                  <a:pt x="8317992" y="0"/>
                </a:lnTo>
                <a:close/>
              </a:path>
            </a:pathLst>
          </a:custGeom>
          <a:solidFill>
            <a:srgbClr val="0AD0D9"/>
          </a:solidFill>
        </p:spPr>
        <p:txBody>
          <a:bodyPr wrap="square" lIns="0" tIns="0" rIns="0" bIns="0" rtlCol="0"/>
          <a:lstStyle/>
          <a:p>
            <a:endParaRPr lang="es-ES_tradnl" noProof="0" dirty="0"/>
          </a:p>
        </p:txBody>
      </p:sp>
      <p:graphicFrame>
        <p:nvGraphicFramePr>
          <p:cNvPr id="6" name="Tabla 5">
            <a:extLst>
              <a:ext uri="{FF2B5EF4-FFF2-40B4-BE49-F238E27FC236}">
                <a16:creationId xmlns:a16="http://schemas.microsoft.com/office/drawing/2014/main" id="{A166DFB7-4690-50F2-5CAE-FCBA8F7D4454}"/>
              </a:ext>
            </a:extLst>
          </p:cNvPr>
          <p:cNvGraphicFramePr>
            <a:graphicFrameLocks noGrp="1"/>
          </p:cNvGraphicFramePr>
          <p:nvPr>
            <p:extLst>
              <p:ext uri="{D42A27DB-BD31-4B8C-83A1-F6EECF244321}">
                <p14:modId xmlns:p14="http://schemas.microsoft.com/office/powerpoint/2010/main" val="1806208129"/>
              </p:ext>
            </p:extLst>
          </p:nvPr>
        </p:nvGraphicFramePr>
        <p:xfrm>
          <a:off x="762000" y="1069654"/>
          <a:ext cx="6858000" cy="2466142"/>
        </p:xfrm>
        <a:graphic>
          <a:graphicData uri="http://schemas.openxmlformats.org/drawingml/2006/table">
            <a:tbl>
              <a:tblPr/>
              <a:tblGrid>
                <a:gridCol w="1668637">
                  <a:extLst>
                    <a:ext uri="{9D8B030D-6E8A-4147-A177-3AD203B41FA5}">
                      <a16:colId xmlns:a16="http://schemas.microsoft.com/office/drawing/2014/main" val="3879992699"/>
                    </a:ext>
                  </a:extLst>
                </a:gridCol>
                <a:gridCol w="848033">
                  <a:extLst>
                    <a:ext uri="{9D8B030D-6E8A-4147-A177-3AD203B41FA5}">
                      <a16:colId xmlns:a16="http://schemas.microsoft.com/office/drawing/2014/main" val="287421591"/>
                    </a:ext>
                  </a:extLst>
                </a:gridCol>
                <a:gridCol w="892665">
                  <a:extLst>
                    <a:ext uri="{9D8B030D-6E8A-4147-A177-3AD203B41FA5}">
                      <a16:colId xmlns:a16="http://schemas.microsoft.com/office/drawing/2014/main" val="415107569"/>
                    </a:ext>
                  </a:extLst>
                </a:gridCol>
                <a:gridCol w="955152">
                  <a:extLst>
                    <a:ext uri="{9D8B030D-6E8A-4147-A177-3AD203B41FA5}">
                      <a16:colId xmlns:a16="http://schemas.microsoft.com/office/drawing/2014/main" val="86584507"/>
                    </a:ext>
                  </a:extLst>
                </a:gridCol>
                <a:gridCol w="776619">
                  <a:extLst>
                    <a:ext uri="{9D8B030D-6E8A-4147-A177-3AD203B41FA5}">
                      <a16:colId xmlns:a16="http://schemas.microsoft.com/office/drawing/2014/main" val="3838648865"/>
                    </a:ext>
                  </a:extLst>
                </a:gridCol>
                <a:gridCol w="776619">
                  <a:extLst>
                    <a:ext uri="{9D8B030D-6E8A-4147-A177-3AD203B41FA5}">
                      <a16:colId xmlns:a16="http://schemas.microsoft.com/office/drawing/2014/main" val="1121874553"/>
                    </a:ext>
                  </a:extLst>
                </a:gridCol>
                <a:gridCol w="940275">
                  <a:extLst>
                    <a:ext uri="{9D8B030D-6E8A-4147-A177-3AD203B41FA5}">
                      <a16:colId xmlns:a16="http://schemas.microsoft.com/office/drawing/2014/main" val="4009688996"/>
                    </a:ext>
                  </a:extLst>
                </a:gridCol>
              </a:tblGrid>
              <a:tr h="200182">
                <a:tc gridSpan="7">
                  <a:txBody>
                    <a:bodyPr/>
                    <a:lstStyle/>
                    <a:p>
                      <a:pPr algn="ctr" fontAlgn="ctr">
                        <a:buNone/>
                      </a:pPr>
                      <a:r>
                        <a:rPr lang="es-ES_tradnl" sz="1000" b="1" i="0" u="none" strike="noStrike" noProof="0" dirty="0">
                          <a:solidFill>
                            <a:srgbClr val="FFFFFF"/>
                          </a:solidFill>
                          <a:effectLst/>
                          <a:latin typeface="Aptos Narrow" panose="020B0004020202020204" pitchFamily="34" charset="0"/>
                        </a:rPr>
                        <a:t>ÁREA QUE TRAMITA</a:t>
                      </a:r>
                    </a:p>
                  </a:txBody>
                  <a:tcPr marL="9384" marR="9384" marT="93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E2841"/>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861715178"/>
                  </a:ext>
                </a:extLst>
              </a:tr>
              <a:tr h="302847">
                <a:tc>
                  <a:txBody>
                    <a:bodyPr/>
                    <a:lstStyle/>
                    <a:p>
                      <a:pPr algn="ctr" fontAlgn="ctr">
                        <a:buNone/>
                      </a:pPr>
                      <a:r>
                        <a:rPr lang="es-ES_tradnl" sz="1000" b="1" i="0" u="none" strike="noStrike" noProof="0" dirty="0">
                          <a:solidFill>
                            <a:srgbClr val="000000"/>
                          </a:solidFill>
                          <a:effectLst/>
                          <a:latin typeface="Aptos Narrow" panose="020B0004020202020204" pitchFamily="34" charset="0"/>
                        </a:rPr>
                        <a:t>Tramitado por</a:t>
                      </a:r>
                    </a:p>
                  </a:txBody>
                  <a:tcPr marL="9384" marR="9384" marT="93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ctr">
                        <a:buNone/>
                      </a:pPr>
                      <a:r>
                        <a:rPr lang="es-ES_tradnl" sz="1000" b="1" i="0" u="none" strike="noStrike" noProof="0" dirty="0">
                          <a:solidFill>
                            <a:srgbClr val="000000"/>
                          </a:solidFill>
                          <a:effectLst/>
                          <a:latin typeface="Aptos Narrow" panose="020B0004020202020204" pitchFamily="34" charset="0"/>
                        </a:rPr>
                        <a:t>Petición de información</a:t>
                      </a:r>
                    </a:p>
                  </a:txBody>
                  <a:tcPr marL="9384" marR="9384" marT="93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ctr">
                        <a:buNone/>
                      </a:pPr>
                      <a:r>
                        <a:rPr lang="es-ES_tradnl" sz="1000" b="1" i="0" u="none" strike="noStrike" noProof="0" dirty="0">
                          <a:solidFill>
                            <a:srgbClr val="000000"/>
                          </a:solidFill>
                          <a:effectLst/>
                          <a:latin typeface="Aptos Narrow" panose="020B0004020202020204" pitchFamily="34" charset="0"/>
                        </a:rPr>
                        <a:t>Petición de Interés General</a:t>
                      </a:r>
                    </a:p>
                  </a:txBody>
                  <a:tcPr marL="9384" marR="9384" marT="93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ctr">
                        <a:buNone/>
                      </a:pPr>
                      <a:r>
                        <a:rPr lang="es-ES_tradnl" sz="1000" b="1" i="0" u="none" strike="noStrike" noProof="0" dirty="0">
                          <a:solidFill>
                            <a:srgbClr val="000000"/>
                          </a:solidFill>
                          <a:effectLst/>
                          <a:latin typeface="Aptos Narrow" panose="020B0004020202020204" pitchFamily="34" charset="0"/>
                        </a:rPr>
                        <a:t>Petición de Interés Particular</a:t>
                      </a:r>
                    </a:p>
                  </a:txBody>
                  <a:tcPr marL="9384" marR="9384" marT="93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ctr">
                        <a:buNone/>
                      </a:pPr>
                      <a:r>
                        <a:rPr lang="es-ES_tradnl" sz="1000" b="1" i="0" u="none" strike="noStrike" noProof="0" dirty="0">
                          <a:solidFill>
                            <a:srgbClr val="000000"/>
                          </a:solidFill>
                          <a:effectLst/>
                          <a:latin typeface="Aptos Narrow" panose="020B0004020202020204" pitchFamily="34" charset="0"/>
                        </a:rPr>
                        <a:t>Queja</a:t>
                      </a:r>
                    </a:p>
                  </a:txBody>
                  <a:tcPr marL="9384" marR="9384" marT="93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ctr">
                        <a:buNone/>
                      </a:pPr>
                      <a:r>
                        <a:rPr lang="es-ES_tradnl" sz="1000" b="1" i="0" u="none" strike="noStrike" noProof="0" dirty="0">
                          <a:solidFill>
                            <a:srgbClr val="000000"/>
                          </a:solidFill>
                          <a:effectLst/>
                          <a:latin typeface="Aptos Narrow" panose="020B0004020202020204" pitchFamily="34" charset="0"/>
                        </a:rPr>
                        <a:t>reclamo </a:t>
                      </a:r>
                    </a:p>
                  </a:txBody>
                  <a:tcPr marL="9384" marR="9384" marT="93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ctr">
                        <a:buNone/>
                      </a:pPr>
                      <a:r>
                        <a:rPr lang="es-ES_tradnl" sz="1000" b="1" i="0" u="none" strike="noStrike" noProof="0" dirty="0">
                          <a:solidFill>
                            <a:srgbClr val="000000"/>
                          </a:solidFill>
                          <a:effectLst/>
                          <a:latin typeface="Aptos Narrow" panose="020B0004020202020204" pitchFamily="34" charset="0"/>
                        </a:rPr>
                        <a:t>Total, general</a:t>
                      </a:r>
                    </a:p>
                  </a:txBody>
                  <a:tcPr marL="9384" marR="9384" marT="938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extLst>
                  <a:ext uri="{0D108BD9-81ED-4DB2-BD59-A6C34878D82A}">
                    <a16:rowId xmlns:a16="http://schemas.microsoft.com/office/drawing/2014/main" val="1287214253"/>
                  </a:ext>
                </a:extLst>
              </a:tr>
              <a:tr h="375342">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DIRECTOR ADMINISTRATIVO Y FINANCIERO</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5</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14</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20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1898835"/>
                  </a:ext>
                </a:extLst>
              </a:tr>
              <a:tr h="200182">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DIRECTOR DE OPERACIONES</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5</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15</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21</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3609653"/>
                  </a:ext>
                </a:extLst>
              </a:tr>
              <a:tr h="200182">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DIRECTOR DE PLANEACIÓN</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2</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1292752"/>
                  </a:ext>
                </a:extLst>
              </a:tr>
              <a:tr h="375342">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DIRECTOR DE PROYECTOS Y MEDIO AMBIENTE</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8</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2</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4</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14</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803910"/>
                  </a:ext>
                </a:extLst>
              </a:tr>
              <a:tr h="200182">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DIRECTOR JURIDICO</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7</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11</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18</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5730638"/>
                  </a:ext>
                </a:extLst>
              </a:tr>
              <a:tr h="200182">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SIN ASIGNACIÓN </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13</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2</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7</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22</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0046414"/>
                  </a:ext>
                </a:extLst>
              </a:tr>
              <a:tr h="200182">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GERENTE</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7</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3</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3</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13</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7878328"/>
                  </a:ext>
                </a:extLst>
              </a:tr>
              <a:tr h="200182">
                <a:tc>
                  <a:txBody>
                    <a:bodyPr/>
                    <a:lstStyle/>
                    <a:p>
                      <a:pPr algn="ctr" fontAlgn="b">
                        <a:buNone/>
                      </a:pPr>
                      <a:r>
                        <a:rPr lang="es-ES_tradnl" sz="1000" b="0" i="0" u="none" strike="noStrike" noProof="0" dirty="0">
                          <a:solidFill>
                            <a:srgbClr val="000000"/>
                          </a:solidFill>
                          <a:effectLst/>
                          <a:latin typeface="Aptos Narrow" panose="020B0004020202020204" pitchFamily="34" charset="0"/>
                        </a:rPr>
                        <a:t>Total general</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CCEB"/>
                    </a:solidFill>
                  </a:tcPr>
                </a:tc>
                <a:tc>
                  <a:txBody>
                    <a:bodyPr/>
                    <a:lstStyle/>
                    <a:p>
                      <a:pPr algn="ctr" fontAlgn="b">
                        <a:buNone/>
                      </a:pPr>
                      <a:r>
                        <a:rPr lang="es-ES_tradnl" sz="1000" b="1" i="0" u="none" strike="noStrike" noProof="0" dirty="0">
                          <a:solidFill>
                            <a:srgbClr val="000000"/>
                          </a:solidFill>
                          <a:effectLst/>
                          <a:latin typeface="Aptos Narrow" panose="020B0004020202020204" pitchFamily="34" charset="0"/>
                        </a:rPr>
                        <a:t>46</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CCEB"/>
                    </a:solidFill>
                  </a:tcPr>
                </a:tc>
                <a:tc>
                  <a:txBody>
                    <a:bodyPr/>
                    <a:lstStyle/>
                    <a:p>
                      <a:pPr algn="ctr" fontAlgn="b">
                        <a:buNone/>
                      </a:pPr>
                      <a:r>
                        <a:rPr lang="es-ES_tradnl" sz="1000" b="1" i="0" u="none" strike="noStrike" noProof="0" dirty="0">
                          <a:solidFill>
                            <a:srgbClr val="000000"/>
                          </a:solidFill>
                          <a:effectLst/>
                          <a:latin typeface="Aptos Narrow" panose="020B0004020202020204" pitchFamily="34" charset="0"/>
                        </a:rPr>
                        <a:t>9</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CCEB"/>
                    </a:solidFill>
                  </a:tcPr>
                </a:tc>
                <a:tc>
                  <a:txBody>
                    <a:bodyPr/>
                    <a:lstStyle/>
                    <a:p>
                      <a:pPr algn="ctr" fontAlgn="b">
                        <a:buNone/>
                      </a:pPr>
                      <a:r>
                        <a:rPr lang="es-ES_tradnl" sz="1000" b="1" i="0" u="none" strike="noStrike" noProof="0" dirty="0">
                          <a:solidFill>
                            <a:srgbClr val="000000"/>
                          </a:solidFill>
                          <a:effectLst/>
                          <a:latin typeface="Aptos Narrow" panose="020B0004020202020204" pitchFamily="34" charset="0"/>
                        </a:rPr>
                        <a:t>55</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CCEB"/>
                    </a:solidFill>
                  </a:tcPr>
                </a:tc>
                <a:tc>
                  <a:txBody>
                    <a:bodyPr/>
                    <a:lstStyle/>
                    <a:p>
                      <a:pPr algn="ctr" fontAlgn="b">
                        <a:buNone/>
                      </a:pPr>
                      <a:r>
                        <a:rPr lang="es-ES_tradnl" sz="1000" b="1"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CCEB"/>
                    </a:solidFill>
                  </a:tcPr>
                </a:tc>
                <a:tc>
                  <a:txBody>
                    <a:bodyPr/>
                    <a:lstStyle/>
                    <a:p>
                      <a:pPr algn="ctr" fontAlgn="b">
                        <a:buNone/>
                      </a:pPr>
                      <a:r>
                        <a:rPr lang="es-ES_tradnl" sz="1000" b="1" i="0" u="none" strike="noStrike" noProof="0" dirty="0">
                          <a:solidFill>
                            <a:srgbClr val="000000"/>
                          </a:solidFill>
                          <a:effectLst/>
                          <a:latin typeface="Aptos Narrow" panose="020B0004020202020204" pitchFamily="34" charset="0"/>
                        </a:rPr>
                        <a:t>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CCEB"/>
                    </a:solidFill>
                  </a:tcPr>
                </a:tc>
                <a:tc>
                  <a:txBody>
                    <a:bodyPr/>
                    <a:lstStyle/>
                    <a:p>
                      <a:pPr algn="ctr" fontAlgn="b">
                        <a:buNone/>
                      </a:pPr>
                      <a:r>
                        <a:rPr lang="es-ES_tradnl" sz="1000" b="1" i="0" u="none" strike="noStrike" noProof="0" dirty="0">
                          <a:solidFill>
                            <a:srgbClr val="000000"/>
                          </a:solidFill>
                          <a:effectLst/>
                          <a:latin typeface="Aptos Narrow" panose="020B0004020202020204" pitchFamily="34" charset="0"/>
                        </a:rPr>
                        <a:t>110</a:t>
                      </a:r>
                    </a:p>
                  </a:txBody>
                  <a:tcPr marL="9384" marR="9384" marT="938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3CCEB"/>
                    </a:solidFill>
                  </a:tcPr>
                </a:tc>
                <a:extLst>
                  <a:ext uri="{0D108BD9-81ED-4DB2-BD59-A6C34878D82A}">
                    <a16:rowId xmlns:a16="http://schemas.microsoft.com/office/drawing/2014/main" val="1570028915"/>
                  </a:ext>
                </a:extLst>
              </a:tr>
            </a:tbl>
          </a:graphicData>
        </a:graphic>
      </p:graphicFrame>
      <p:graphicFrame>
        <p:nvGraphicFramePr>
          <p:cNvPr id="8" name="Gráfico 7">
            <a:extLst>
              <a:ext uri="{FF2B5EF4-FFF2-40B4-BE49-F238E27FC236}">
                <a16:creationId xmlns:a16="http://schemas.microsoft.com/office/drawing/2014/main" id="{C06E5BCB-73FB-960E-1620-AFD2186ADD6C}"/>
              </a:ext>
            </a:extLst>
          </p:cNvPr>
          <p:cNvGraphicFramePr>
            <a:graphicFrameLocks/>
          </p:cNvGraphicFramePr>
          <p:nvPr>
            <p:extLst>
              <p:ext uri="{D42A27DB-BD31-4B8C-83A1-F6EECF244321}">
                <p14:modId xmlns:p14="http://schemas.microsoft.com/office/powerpoint/2010/main" val="3895011465"/>
              </p:ext>
            </p:extLst>
          </p:nvPr>
        </p:nvGraphicFramePr>
        <p:xfrm>
          <a:off x="2971800" y="1219200"/>
          <a:ext cx="10053603" cy="445654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38200" y="762000"/>
            <a:ext cx="4926712" cy="350737"/>
          </a:xfrm>
          <a:prstGeom prst="rect">
            <a:avLst/>
          </a:prstGeom>
        </p:spPr>
        <p:txBody>
          <a:bodyPr vert="horz" wrap="square" lIns="0" tIns="12065" rIns="0" bIns="0" rtlCol="0">
            <a:spAutoFit/>
          </a:bodyPr>
          <a:lstStyle/>
          <a:p>
            <a:pPr marL="12700">
              <a:lnSpc>
                <a:spcPct val="100000"/>
              </a:lnSpc>
              <a:spcBef>
                <a:spcPts val="95"/>
              </a:spcBef>
            </a:pPr>
            <a:r>
              <a:rPr lang="es-ES_tradnl" sz="2200" spc="-114" noProof="0" dirty="0">
                <a:solidFill>
                  <a:srgbClr val="000000"/>
                </a:solidFill>
              </a:rPr>
              <a:t>6. ACCI</a:t>
            </a:r>
            <a:r>
              <a:rPr lang="es-ES_tradnl" sz="2200" spc="-150" noProof="0" dirty="0">
                <a:solidFill>
                  <a:srgbClr val="000000"/>
                </a:solidFill>
              </a:rPr>
              <a:t>O</a:t>
            </a:r>
            <a:r>
              <a:rPr lang="es-ES_tradnl" sz="2200" spc="-100" noProof="0" dirty="0">
                <a:solidFill>
                  <a:srgbClr val="000000"/>
                </a:solidFill>
              </a:rPr>
              <a:t>NES</a:t>
            </a:r>
            <a:r>
              <a:rPr lang="es-ES_tradnl" sz="2200" spc="-110" noProof="0" dirty="0">
                <a:solidFill>
                  <a:srgbClr val="000000"/>
                </a:solidFill>
              </a:rPr>
              <a:t> </a:t>
            </a:r>
            <a:r>
              <a:rPr lang="es-ES_tradnl" sz="2200" spc="-25" noProof="0" dirty="0">
                <a:solidFill>
                  <a:srgbClr val="000000"/>
                </a:solidFill>
              </a:rPr>
              <a:t>DE</a:t>
            </a:r>
            <a:r>
              <a:rPr lang="es-ES_tradnl" sz="2200" spc="-140" noProof="0" dirty="0">
                <a:solidFill>
                  <a:srgbClr val="000000"/>
                </a:solidFill>
              </a:rPr>
              <a:t> </a:t>
            </a:r>
            <a:r>
              <a:rPr lang="es-ES_tradnl" sz="2200" spc="-185" noProof="0" dirty="0">
                <a:solidFill>
                  <a:srgbClr val="000000"/>
                </a:solidFill>
              </a:rPr>
              <a:t>SEGU</a:t>
            </a:r>
            <a:r>
              <a:rPr lang="es-ES_tradnl" sz="2200" spc="-145" noProof="0" dirty="0">
                <a:solidFill>
                  <a:srgbClr val="000000"/>
                </a:solidFill>
              </a:rPr>
              <a:t>I</a:t>
            </a:r>
            <a:r>
              <a:rPr lang="es-ES_tradnl" sz="2200" spc="-135" noProof="0" dirty="0">
                <a:solidFill>
                  <a:srgbClr val="000000"/>
                </a:solidFill>
              </a:rPr>
              <a:t>MIENTO</a:t>
            </a:r>
            <a:endParaRPr lang="es-ES_tradnl" sz="2200" noProof="0" dirty="0"/>
          </a:p>
        </p:txBody>
      </p:sp>
      <p:sp>
        <p:nvSpPr>
          <p:cNvPr id="4" name="object 4"/>
          <p:cNvSpPr/>
          <p:nvPr/>
        </p:nvSpPr>
        <p:spPr>
          <a:xfrm>
            <a:off x="829733" y="1219200"/>
            <a:ext cx="4750435" cy="45720"/>
          </a:xfrm>
          <a:custGeom>
            <a:avLst/>
            <a:gdLst/>
            <a:ahLst/>
            <a:cxnLst/>
            <a:rect l="l" t="t" r="r" b="b"/>
            <a:pathLst>
              <a:path w="4750435" h="45720">
                <a:moveTo>
                  <a:pt x="4750308" y="0"/>
                </a:moveTo>
                <a:lnTo>
                  <a:pt x="0" y="0"/>
                </a:lnTo>
                <a:lnTo>
                  <a:pt x="0" y="45720"/>
                </a:lnTo>
                <a:lnTo>
                  <a:pt x="4750308" y="45720"/>
                </a:lnTo>
                <a:lnTo>
                  <a:pt x="475030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1600200" y="2049590"/>
            <a:ext cx="9144000" cy="1675459"/>
          </a:xfrm>
          <a:prstGeom prst="rect">
            <a:avLst/>
          </a:prstGeom>
        </p:spPr>
        <p:txBody>
          <a:bodyPr vert="horz" wrap="square" lIns="0" tIns="13335" rIns="0" bIns="0" rtlCol="0">
            <a:spAutoFit/>
          </a:bodyPr>
          <a:lstStyle/>
          <a:p>
            <a:pPr marL="12065" marR="5080" algn="just">
              <a:lnSpc>
                <a:spcPct val="100000"/>
              </a:lnSpc>
              <a:spcBef>
                <a:spcPts val="105"/>
              </a:spcBef>
              <a:tabLst>
                <a:tab pos="299720" algn="l"/>
              </a:tabLst>
            </a:pPr>
            <a:r>
              <a:rPr lang="es-ES_tradnl" spc="-5" noProof="0" dirty="0">
                <a:latin typeface="Calibri"/>
                <a:cs typeface="Calibri"/>
              </a:rPr>
              <a:t>La </a:t>
            </a:r>
            <a:r>
              <a:rPr lang="es-ES_tradnl" spc="-10" noProof="0" dirty="0">
                <a:latin typeface="Calibri"/>
                <a:cs typeface="Calibri"/>
              </a:rPr>
              <a:t>Empresa </a:t>
            </a:r>
            <a:r>
              <a:rPr lang="es-ES_tradnl" noProof="0" dirty="0">
                <a:latin typeface="Calibri"/>
                <a:cs typeface="Calibri"/>
              </a:rPr>
              <a:t>de Servicios Públicos de </a:t>
            </a:r>
            <a:r>
              <a:rPr lang="es-ES_tradnl" spc="-10" noProof="0" dirty="0">
                <a:latin typeface="Calibri"/>
                <a:cs typeface="Calibri"/>
              </a:rPr>
              <a:t>Santander </a:t>
            </a:r>
            <a:r>
              <a:rPr lang="es-ES_tradnl" spc="5" noProof="0" dirty="0">
                <a:latin typeface="Calibri"/>
                <a:cs typeface="Calibri"/>
              </a:rPr>
              <a:t>S.A. </a:t>
            </a:r>
            <a:r>
              <a:rPr lang="es-ES_tradnl" spc="-40" noProof="0" dirty="0">
                <a:latin typeface="Calibri"/>
                <a:cs typeface="Calibri"/>
              </a:rPr>
              <a:t>E.S.P., </a:t>
            </a:r>
            <a:r>
              <a:rPr lang="es-ES_tradnl" noProof="0" dirty="0">
                <a:latin typeface="Calibri"/>
                <a:cs typeface="Calibri"/>
              </a:rPr>
              <a:t>a </a:t>
            </a:r>
            <a:r>
              <a:rPr lang="es-ES_tradnl" spc="-20" noProof="0" dirty="0">
                <a:latin typeface="Calibri"/>
                <a:cs typeface="Calibri"/>
              </a:rPr>
              <a:t>través </a:t>
            </a:r>
            <a:r>
              <a:rPr lang="es-ES_tradnl" spc="-5" noProof="0" dirty="0">
                <a:latin typeface="Calibri"/>
                <a:cs typeface="Calibri"/>
              </a:rPr>
              <a:t>del </a:t>
            </a:r>
            <a:r>
              <a:rPr lang="es-ES_tradnl" spc="-10" noProof="0" dirty="0">
                <a:latin typeface="Calibri"/>
                <a:cs typeface="Calibri"/>
              </a:rPr>
              <a:t>profesional jurídico </a:t>
            </a:r>
            <a:r>
              <a:rPr lang="es-ES_tradnl" spc="-5" noProof="0" dirty="0">
                <a:latin typeface="Calibri"/>
                <a:cs typeface="Calibri"/>
              </a:rPr>
              <a:t> </a:t>
            </a:r>
            <a:r>
              <a:rPr lang="es-ES_tradnl" spc="-10" noProof="0" dirty="0">
                <a:latin typeface="Calibri"/>
                <a:cs typeface="Calibri"/>
              </a:rPr>
              <a:t>encargado </a:t>
            </a:r>
            <a:r>
              <a:rPr lang="es-ES_tradnl" noProof="0" dirty="0">
                <a:latin typeface="Calibri"/>
                <a:cs typeface="Calibri"/>
              </a:rPr>
              <a:t>de </a:t>
            </a:r>
            <a:r>
              <a:rPr lang="es-ES_tradnl" spc="-5" noProof="0" dirty="0">
                <a:latin typeface="Calibri"/>
                <a:cs typeface="Calibri"/>
              </a:rPr>
              <a:t>dar gestión </a:t>
            </a:r>
            <a:r>
              <a:rPr lang="es-ES_tradnl" noProof="0" dirty="0">
                <a:latin typeface="Calibri"/>
                <a:cs typeface="Calibri"/>
              </a:rPr>
              <a:t>a las </a:t>
            </a:r>
            <a:r>
              <a:rPr lang="es-ES_tradnl" spc="-5" noProof="0" dirty="0">
                <a:latin typeface="Calibri"/>
                <a:cs typeface="Calibri"/>
              </a:rPr>
              <a:t>solicitudes </a:t>
            </a:r>
            <a:r>
              <a:rPr lang="es-ES_tradnl" noProof="0" dirty="0">
                <a:latin typeface="Calibri"/>
                <a:cs typeface="Calibri"/>
              </a:rPr>
              <a:t>de </a:t>
            </a:r>
            <a:r>
              <a:rPr lang="es-ES_tradnl" spc="-5" noProof="0" dirty="0">
                <a:latin typeface="Calibri"/>
                <a:cs typeface="Calibri"/>
              </a:rPr>
              <a:t>la comunidad </a:t>
            </a:r>
            <a:r>
              <a:rPr lang="es-ES_tradnl" noProof="0" dirty="0">
                <a:latin typeface="Calibri"/>
                <a:cs typeface="Calibri"/>
              </a:rPr>
              <a:t>y </a:t>
            </a:r>
            <a:r>
              <a:rPr lang="es-ES_tradnl" spc="-5" noProof="0" dirty="0">
                <a:latin typeface="Calibri"/>
                <a:cs typeface="Calibri"/>
              </a:rPr>
              <a:t>grupos de </a:t>
            </a:r>
            <a:r>
              <a:rPr lang="es-ES_tradnl" spc="-10" noProof="0" dirty="0">
                <a:latin typeface="Calibri"/>
                <a:cs typeface="Calibri"/>
              </a:rPr>
              <a:t>interés realiza </a:t>
            </a:r>
            <a:r>
              <a:rPr lang="es-ES_tradnl" spc="-5" noProof="0" dirty="0">
                <a:latin typeface="Calibri"/>
                <a:cs typeface="Calibri"/>
              </a:rPr>
              <a:t> </a:t>
            </a:r>
            <a:r>
              <a:rPr lang="es-ES_tradnl" spc="-15" noProof="0" dirty="0">
                <a:latin typeface="Calibri"/>
                <a:cs typeface="Calibri"/>
              </a:rPr>
              <a:t>constante </a:t>
            </a:r>
            <a:r>
              <a:rPr lang="es-ES_tradnl" spc="-5" noProof="0" dirty="0">
                <a:latin typeface="Calibri"/>
                <a:cs typeface="Calibri"/>
              </a:rPr>
              <a:t>seguimiento </a:t>
            </a:r>
            <a:r>
              <a:rPr lang="es-ES_tradnl" noProof="0" dirty="0">
                <a:latin typeface="Calibri"/>
                <a:cs typeface="Calibri"/>
              </a:rPr>
              <a:t>a </a:t>
            </a:r>
            <a:r>
              <a:rPr lang="es-ES_tradnl" spc="-5" noProof="0" dirty="0">
                <a:latin typeface="Calibri"/>
                <a:cs typeface="Calibri"/>
              </a:rPr>
              <a:t>la oportunidad en la </a:t>
            </a:r>
            <a:r>
              <a:rPr lang="es-ES_tradnl" spc="-10" noProof="0" dirty="0">
                <a:latin typeface="Calibri"/>
                <a:cs typeface="Calibri"/>
              </a:rPr>
              <a:t>respuesta </a:t>
            </a:r>
            <a:r>
              <a:rPr lang="es-ES_tradnl" noProof="0" dirty="0">
                <a:latin typeface="Calibri"/>
                <a:cs typeface="Calibri"/>
              </a:rPr>
              <a:t>de las </a:t>
            </a:r>
            <a:r>
              <a:rPr lang="es-ES_tradnl" spc="-10" noProof="0" dirty="0">
                <a:latin typeface="Calibri"/>
                <a:cs typeface="Calibri"/>
              </a:rPr>
              <a:t>PQRSD </a:t>
            </a:r>
            <a:r>
              <a:rPr lang="es-ES_tradnl" spc="-5" noProof="0" dirty="0">
                <a:latin typeface="Calibri"/>
                <a:cs typeface="Calibri"/>
              </a:rPr>
              <a:t>radicadas, una </a:t>
            </a:r>
            <a:r>
              <a:rPr lang="es-ES_tradnl" spc="-20" noProof="0" dirty="0">
                <a:latin typeface="Calibri"/>
                <a:cs typeface="Calibri"/>
              </a:rPr>
              <a:t>vez </a:t>
            </a:r>
            <a:r>
              <a:rPr lang="es-ES_tradnl" spc="-15" noProof="0" dirty="0">
                <a:latin typeface="Calibri"/>
                <a:cs typeface="Calibri"/>
              </a:rPr>
              <a:t> </a:t>
            </a:r>
            <a:r>
              <a:rPr lang="es-ES_tradnl" spc="-5" noProof="0" dirty="0">
                <a:latin typeface="Calibri"/>
                <a:cs typeface="Calibri"/>
              </a:rPr>
              <a:t>recibidas </a:t>
            </a:r>
            <a:r>
              <a:rPr lang="es-ES_tradnl" noProof="0" dirty="0">
                <a:latin typeface="Calibri"/>
                <a:cs typeface="Calibri"/>
              </a:rPr>
              <a:t>y </a:t>
            </a:r>
            <a:r>
              <a:rPr lang="es-ES_tradnl" spc="-5" noProof="0" dirty="0">
                <a:latin typeface="Calibri"/>
                <a:cs typeface="Calibri"/>
              </a:rPr>
              <a:t>como lo indica el </a:t>
            </a:r>
            <a:r>
              <a:rPr lang="es-ES_tradnl" spc="-10" noProof="0" dirty="0">
                <a:latin typeface="Calibri"/>
                <a:cs typeface="Calibri"/>
              </a:rPr>
              <a:t>procedimiento todas son </a:t>
            </a:r>
            <a:r>
              <a:rPr lang="es-ES_tradnl" spc="-5" noProof="0" dirty="0">
                <a:latin typeface="Calibri"/>
                <a:cs typeface="Calibri"/>
              </a:rPr>
              <a:t>gestionadas </a:t>
            </a:r>
            <a:r>
              <a:rPr lang="es-ES_tradnl" noProof="0" dirty="0">
                <a:latin typeface="Calibri"/>
                <a:cs typeface="Calibri"/>
              </a:rPr>
              <a:t>a </a:t>
            </a:r>
            <a:r>
              <a:rPr lang="es-ES_tradnl" spc="-20" noProof="0" dirty="0">
                <a:latin typeface="Calibri"/>
                <a:cs typeface="Calibri"/>
              </a:rPr>
              <a:t>través </a:t>
            </a:r>
            <a:r>
              <a:rPr lang="es-ES_tradnl" spc="-5" noProof="0" dirty="0">
                <a:latin typeface="Calibri"/>
                <a:cs typeface="Calibri"/>
              </a:rPr>
              <a:t>del Sistema </a:t>
            </a:r>
            <a:r>
              <a:rPr lang="es-ES_tradnl" noProof="0" dirty="0">
                <a:latin typeface="Calibri"/>
                <a:cs typeface="Calibri"/>
              </a:rPr>
              <a:t>de </a:t>
            </a:r>
            <a:r>
              <a:rPr lang="es-ES_tradnl" spc="5" noProof="0" dirty="0">
                <a:latin typeface="Calibri"/>
                <a:cs typeface="Calibri"/>
              </a:rPr>
              <a:t> </a:t>
            </a:r>
            <a:r>
              <a:rPr lang="es-ES_tradnl" spc="-5" noProof="0" dirty="0">
                <a:latin typeface="Calibri"/>
                <a:cs typeface="Calibri"/>
              </a:rPr>
              <a:t>Gestión Documental SIGED aplicativo </a:t>
            </a:r>
            <a:r>
              <a:rPr lang="es-ES_tradnl" noProof="0" dirty="0">
                <a:latin typeface="Calibri"/>
                <a:cs typeface="Calibri"/>
              </a:rPr>
              <a:t>al que </a:t>
            </a:r>
            <a:r>
              <a:rPr lang="es-ES_tradnl" spc="-5" noProof="0" dirty="0">
                <a:latin typeface="Calibri"/>
                <a:cs typeface="Calibri"/>
              </a:rPr>
              <a:t>quienes dan </a:t>
            </a:r>
            <a:r>
              <a:rPr lang="es-ES_tradnl" spc="-10" noProof="0" dirty="0">
                <a:latin typeface="Calibri"/>
                <a:cs typeface="Calibri"/>
              </a:rPr>
              <a:t>respuesta </a:t>
            </a:r>
            <a:r>
              <a:rPr lang="es-ES_tradnl" noProof="0" dirty="0">
                <a:latin typeface="Calibri"/>
                <a:cs typeface="Calibri"/>
              </a:rPr>
              <a:t>desde las </a:t>
            </a:r>
            <a:r>
              <a:rPr lang="es-ES_tradnl" spc="-15" noProof="0" dirty="0">
                <a:latin typeface="Calibri"/>
                <a:cs typeface="Calibri"/>
              </a:rPr>
              <a:t>diferentes </a:t>
            </a:r>
            <a:r>
              <a:rPr lang="es-ES_tradnl" spc="-10" noProof="0" dirty="0">
                <a:latin typeface="Calibri"/>
                <a:cs typeface="Calibri"/>
              </a:rPr>
              <a:t> </a:t>
            </a:r>
            <a:r>
              <a:rPr lang="es-ES_tradnl" spc="-5" noProof="0" dirty="0">
                <a:latin typeface="Calibri"/>
                <a:cs typeface="Calibri"/>
              </a:rPr>
              <a:t>dependencias</a:t>
            </a:r>
            <a:r>
              <a:rPr lang="es-ES_tradnl" spc="10" noProof="0" dirty="0">
                <a:latin typeface="Calibri"/>
                <a:cs typeface="Calibri"/>
              </a:rPr>
              <a:t> </a:t>
            </a:r>
            <a:r>
              <a:rPr lang="es-ES_tradnl" spc="-5" noProof="0" dirty="0">
                <a:latin typeface="Calibri"/>
                <a:cs typeface="Calibri"/>
              </a:rPr>
              <a:t>tienen</a:t>
            </a:r>
            <a:r>
              <a:rPr lang="es-ES_tradnl" spc="15" noProof="0" dirty="0">
                <a:latin typeface="Calibri"/>
                <a:cs typeface="Calibri"/>
              </a:rPr>
              <a:t> </a:t>
            </a:r>
            <a:r>
              <a:rPr lang="es-ES_tradnl" noProof="0" dirty="0">
                <a:latin typeface="Calibri"/>
                <a:cs typeface="Calibri"/>
              </a:rPr>
              <a:t>acceso</a:t>
            </a:r>
            <a:r>
              <a:rPr lang="es-ES_tradnl" spc="-5" noProof="0" dirty="0">
                <a:latin typeface="Calibri"/>
                <a:cs typeface="Calibri"/>
              </a:rPr>
              <a:t> con</a:t>
            </a:r>
            <a:r>
              <a:rPr lang="es-ES_tradnl" spc="-30" noProof="0" dirty="0">
                <a:latin typeface="Calibri"/>
                <a:cs typeface="Calibri"/>
              </a:rPr>
              <a:t> </a:t>
            </a:r>
            <a:r>
              <a:rPr lang="es-ES_tradnl" spc="-5" noProof="0" dirty="0">
                <a:latin typeface="Calibri"/>
                <a:cs typeface="Calibri"/>
              </a:rPr>
              <a:t>usuario</a:t>
            </a:r>
            <a:r>
              <a:rPr lang="es-ES_tradnl" noProof="0" dirty="0">
                <a:latin typeface="Calibri"/>
                <a:cs typeface="Calibri"/>
              </a:rPr>
              <a:t> y</a:t>
            </a:r>
            <a:r>
              <a:rPr lang="es-ES_tradnl" spc="-5" noProof="0" dirty="0">
                <a:latin typeface="Calibri"/>
                <a:cs typeface="Calibri"/>
              </a:rPr>
              <a:t> </a:t>
            </a:r>
            <a:r>
              <a:rPr lang="es-ES_tradnl" spc="-10" noProof="0" dirty="0">
                <a:latin typeface="Calibri"/>
                <a:cs typeface="Calibri"/>
              </a:rPr>
              <a:t>contraseña.</a:t>
            </a:r>
            <a:endParaRPr lang="es-ES_tradnl" noProof="0" dirty="0">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676400" y="1676400"/>
            <a:ext cx="8991600" cy="3614451"/>
          </a:xfrm>
          <a:prstGeom prst="rect">
            <a:avLst/>
          </a:prstGeom>
        </p:spPr>
        <p:txBody>
          <a:bodyPr vert="horz" wrap="square" lIns="0" tIns="13335" rIns="0" bIns="0" rtlCol="0">
            <a:spAutoFit/>
          </a:bodyPr>
          <a:lstStyle/>
          <a:p>
            <a:pPr algn="just"/>
            <a:r>
              <a:rPr lang="es-ES_tradnl" noProof="0" dirty="0"/>
              <a:t>Se recomienda aplicar el mecanismo de prórroga únicamente cuando resulte estrictamente necesario, conforme a lo dispuesto en el artículo 14 de la Ley 1437 de 2011, modificado por la Ley 1755 de 2015, con el fin de garantizar una respuesta adecuada al solicitante sin vulnerar su derecho fundamental de acceso a la información.</a:t>
            </a:r>
          </a:p>
          <a:p>
            <a:pPr algn="just"/>
            <a:endParaRPr lang="es-ES_tradnl" noProof="0" dirty="0"/>
          </a:p>
          <a:p>
            <a:pPr algn="just"/>
            <a:r>
              <a:rPr lang="es-ES_tradnl" noProof="0" dirty="0"/>
              <a:t>Asimismo, es fundamental fomentar una cultura de gestión eficiente de las PQRS, implementando acciones de seguimiento que optimicen los tiempos de respuesta y reduzcan posibles demoras. Estas medidas contribuyen a prevenir reclamaciones legales y a fortalecer la imagen institucional.</a:t>
            </a:r>
          </a:p>
          <a:p>
            <a:pPr algn="just"/>
            <a:endParaRPr lang="es-ES_tradnl" noProof="0" dirty="0"/>
          </a:p>
          <a:p>
            <a:pPr algn="just"/>
            <a:r>
              <a:rPr lang="es-ES_tradnl" noProof="0" dirty="0"/>
              <a:t>En términos generales, la entidad debe robustecer sus procesos de gestión, asegurando la atención y cierre oportuno de las solicitudes dentro de los plazos establecidos por la normativa vigente.</a:t>
            </a:r>
          </a:p>
        </p:txBody>
      </p:sp>
      <p:sp>
        <p:nvSpPr>
          <p:cNvPr id="6" name="object 3">
            <a:extLst>
              <a:ext uri="{FF2B5EF4-FFF2-40B4-BE49-F238E27FC236}">
                <a16:creationId xmlns:a16="http://schemas.microsoft.com/office/drawing/2014/main" id="{B4A7726E-6F2B-A44E-7E34-29677BBD79E3}"/>
              </a:ext>
            </a:extLst>
          </p:cNvPr>
          <p:cNvSpPr txBox="1">
            <a:spLocks noGrp="1"/>
          </p:cNvSpPr>
          <p:nvPr>
            <p:ph type="title"/>
          </p:nvPr>
        </p:nvSpPr>
        <p:spPr>
          <a:xfrm>
            <a:off x="804334" y="457200"/>
            <a:ext cx="6907912" cy="350737"/>
          </a:xfrm>
          <a:prstGeom prst="rect">
            <a:avLst/>
          </a:prstGeom>
        </p:spPr>
        <p:txBody>
          <a:bodyPr vert="horz" wrap="square" lIns="0" tIns="12065" rIns="0" bIns="0" rtlCol="0">
            <a:spAutoFit/>
          </a:bodyPr>
          <a:lstStyle/>
          <a:p>
            <a:pPr marL="12700">
              <a:lnSpc>
                <a:spcPct val="100000"/>
              </a:lnSpc>
              <a:spcBef>
                <a:spcPts val="95"/>
              </a:spcBef>
            </a:pPr>
            <a:r>
              <a:rPr lang="es-ES_tradnl" sz="2200" spc="-114" noProof="0" dirty="0">
                <a:solidFill>
                  <a:srgbClr val="000000"/>
                </a:solidFill>
              </a:rPr>
              <a:t>7. RECOMENDACIONES Y CONCLUSIONES</a:t>
            </a:r>
            <a:endParaRPr lang="es-ES_tradnl" sz="2200" noProof="0" dirty="0"/>
          </a:p>
        </p:txBody>
      </p:sp>
      <p:sp>
        <p:nvSpPr>
          <p:cNvPr id="7" name="object 4">
            <a:extLst>
              <a:ext uri="{FF2B5EF4-FFF2-40B4-BE49-F238E27FC236}">
                <a16:creationId xmlns:a16="http://schemas.microsoft.com/office/drawing/2014/main" id="{797A2F17-7C3C-6AF1-BEA4-26941A67D1F4}"/>
              </a:ext>
            </a:extLst>
          </p:cNvPr>
          <p:cNvSpPr/>
          <p:nvPr/>
        </p:nvSpPr>
        <p:spPr>
          <a:xfrm>
            <a:off x="804334" y="928054"/>
            <a:ext cx="6129866" cy="62545"/>
          </a:xfrm>
          <a:custGeom>
            <a:avLst/>
            <a:gdLst/>
            <a:ahLst/>
            <a:cxnLst/>
            <a:rect l="l" t="t" r="r" b="b"/>
            <a:pathLst>
              <a:path w="4750435" h="45720">
                <a:moveTo>
                  <a:pt x="4750308" y="0"/>
                </a:moveTo>
                <a:lnTo>
                  <a:pt x="0" y="0"/>
                </a:lnTo>
                <a:lnTo>
                  <a:pt x="0" y="45720"/>
                </a:lnTo>
                <a:lnTo>
                  <a:pt x="4750308" y="45720"/>
                </a:lnTo>
                <a:lnTo>
                  <a:pt x="4750308" y="0"/>
                </a:lnTo>
                <a:close/>
              </a:path>
            </a:pathLst>
          </a:custGeom>
          <a:solidFill>
            <a:srgbClr val="0AD0D9"/>
          </a:solidFill>
        </p:spPr>
        <p:txBody>
          <a:bodyPr wrap="square" lIns="0" tIns="0" rIns="0" bIns="0" rtlCol="0"/>
          <a:lstStyle/>
          <a:p>
            <a:endParaRPr lang="es-ES_tradnl" noProof="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object 10"/>
          <p:cNvSpPr txBox="1"/>
          <p:nvPr/>
        </p:nvSpPr>
        <p:spPr>
          <a:xfrm>
            <a:off x="969518" y="168097"/>
            <a:ext cx="10252963" cy="1093470"/>
          </a:xfrm>
          <a:prstGeom prst="rect">
            <a:avLst/>
          </a:prstGeom>
        </p:spPr>
        <p:txBody>
          <a:bodyPr vert="horz" wrap="square" lIns="0" tIns="0" rIns="0" bIns="0" rtlCol="0">
            <a:normAutofit/>
          </a:bodyPr>
          <a:lstStyle/>
          <a:p>
            <a:pPr marL="12700">
              <a:spcBef>
                <a:spcPts val="105"/>
              </a:spcBef>
            </a:pPr>
            <a:r>
              <a:rPr lang="es-ES_tradnl" sz="3500" b="1" i="0" spc="-660" noProof="0" dirty="0">
                <a:solidFill>
                  <a:schemeClr val="bg1"/>
                </a:solidFill>
                <a:latin typeface="Verdana"/>
                <a:ea typeface="+mj-ea"/>
                <a:cs typeface="Verdana"/>
              </a:rPr>
              <a:t>1</a:t>
            </a:r>
            <a:endParaRPr lang="es-ES_tradnl" sz="3500" b="1" i="0" noProof="0" dirty="0">
              <a:solidFill>
                <a:schemeClr val="bg1"/>
              </a:solidFill>
              <a:latin typeface="Verdana"/>
              <a:ea typeface="+mj-ea"/>
              <a:cs typeface="Verdana"/>
            </a:endParaRPr>
          </a:p>
        </p:txBody>
      </p:sp>
      <p:graphicFrame>
        <p:nvGraphicFramePr>
          <p:cNvPr id="30" name="object 28">
            <a:extLst>
              <a:ext uri="{FF2B5EF4-FFF2-40B4-BE49-F238E27FC236}">
                <a16:creationId xmlns:a16="http://schemas.microsoft.com/office/drawing/2014/main" id="{17CBF47A-D629-1E97-7131-8054613A1697}"/>
              </a:ext>
            </a:extLst>
          </p:cNvPr>
          <p:cNvGraphicFramePr/>
          <p:nvPr>
            <p:extLst>
              <p:ext uri="{D42A27DB-BD31-4B8C-83A1-F6EECF244321}">
                <p14:modId xmlns:p14="http://schemas.microsoft.com/office/powerpoint/2010/main" val="2845325574"/>
              </p:ext>
            </p:extLst>
          </p:nvPr>
        </p:nvGraphicFramePr>
        <p:xfrm>
          <a:off x="3200400" y="457200"/>
          <a:ext cx="5638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41866" y="363347"/>
            <a:ext cx="2603500" cy="360680"/>
          </a:xfrm>
          <a:prstGeom prst="rect">
            <a:avLst/>
          </a:prstGeom>
        </p:spPr>
        <p:txBody>
          <a:bodyPr vert="horz" wrap="square" lIns="0" tIns="12065" rIns="0" bIns="0" rtlCol="0">
            <a:spAutoFit/>
          </a:bodyPr>
          <a:lstStyle/>
          <a:p>
            <a:pPr marL="12700">
              <a:lnSpc>
                <a:spcPct val="100000"/>
              </a:lnSpc>
              <a:spcBef>
                <a:spcPts val="95"/>
              </a:spcBef>
            </a:pPr>
            <a:r>
              <a:rPr lang="es-ES_tradnl" sz="2200" spc="-495" noProof="0" dirty="0">
                <a:solidFill>
                  <a:srgbClr val="000000"/>
                </a:solidFill>
              </a:rPr>
              <a:t>1.</a:t>
            </a:r>
            <a:r>
              <a:rPr lang="es-ES_tradnl" sz="2200" spc="-145" noProof="0" dirty="0">
                <a:solidFill>
                  <a:srgbClr val="000000"/>
                </a:solidFill>
              </a:rPr>
              <a:t> </a:t>
            </a:r>
            <a:r>
              <a:rPr lang="es-ES_tradnl" sz="2200" spc="-140" noProof="0" dirty="0">
                <a:solidFill>
                  <a:srgbClr val="000000"/>
                </a:solidFill>
              </a:rPr>
              <a:t>INTROD</a:t>
            </a:r>
            <a:r>
              <a:rPr lang="es-ES_tradnl" sz="2200" spc="-160" noProof="0" dirty="0">
                <a:solidFill>
                  <a:srgbClr val="000000"/>
                </a:solidFill>
              </a:rPr>
              <a:t>U</a:t>
            </a:r>
            <a:r>
              <a:rPr lang="es-ES_tradnl" sz="2200" spc="-120" noProof="0" dirty="0">
                <a:solidFill>
                  <a:srgbClr val="000000"/>
                </a:solidFill>
              </a:rPr>
              <a:t>CCIÓN</a:t>
            </a:r>
            <a:endParaRPr lang="es-ES_tradnl" sz="2200" noProof="0" dirty="0"/>
          </a:p>
        </p:txBody>
      </p:sp>
      <p:sp>
        <p:nvSpPr>
          <p:cNvPr id="4" name="object 4"/>
          <p:cNvSpPr/>
          <p:nvPr/>
        </p:nvSpPr>
        <p:spPr>
          <a:xfrm>
            <a:off x="550333" y="820484"/>
            <a:ext cx="331927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1371600" y="1447800"/>
            <a:ext cx="8991600" cy="3785908"/>
          </a:xfrm>
          <a:prstGeom prst="rect">
            <a:avLst/>
          </a:prstGeom>
        </p:spPr>
        <p:txBody>
          <a:bodyPr vert="horz" wrap="square" lIns="0" tIns="39370" rIns="0" bIns="0" rtlCol="0">
            <a:spAutoFit/>
          </a:bodyPr>
          <a:lstStyle/>
          <a:p>
            <a:pPr marL="12700" marR="6350" algn="just">
              <a:lnSpc>
                <a:spcPts val="1730"/>
              </a:lnSpc>
              <a:spcBef>
                <a:spcPts val="310"/>
              </a:spcBef>
            </a:pPr>
            <a:r>
              <a:rPr lang="es-ES_tradnl" sz="1600" spc="20" noProof="0" dirty="0">
                <a:latin typeface="+mj-lt"/>
                <a:cs typeface="Verdana"/>
              </a:rPr>
              <a:t>El </a:t>
            </a:r>
            <a:r>
              <a:rPr lang="es-ES_tradnl" sz="1600" spc="10" noProof="0" dirty="0">
                <a:latin typeface="+mj-lt"/>
                <a:cs typeface="Verdana"/>
              </a:rPr>
              <a:t>presente </a:t>
            </a:r>
            <a:r>
              <a:rPr lang="es-ES_tradnl" sz="1600" spc="55" noProof="0" dirty="0">
                <a:latin typeface="+mj-lt"/>
                <a:cs typeface="Verdana"/>
              </a:rPr>
              <a:t>documento </a:t>
            </a:r>
            <a:r>
              <a:rPr lang="es-ES_tradnl" sz="1600" spc="20" noProof="0" dirty="0">
                <a:latin typeface="+mj-lt"/>
                <a:cs typeface="Verdana"/>
              </a:rPr>
              <a:t>corresponde </a:t>
            </a:r>
            <a:r>
              <a:rPr lang="es-ES_tradnl" sz="1600" spc="-20" noProof="0" dirty="0">
                <a:latin typeface="+mj-lt"/>
                <a:cs typeface="Verdana"/>
              </a:rPr>
              <a:t>al </a:t>
            </a:r>
            <a:r>
              <a:rPr lang="es-ES_tradnl" sz="1600" spc="20" noProof="0" dirty="0">
                <a:latin typeface="+mj-lt"/>
                <a:cs typeface="Verdana"/>
              </a:rPr>
              <a:t>informe </a:t>
            </a:r>
            <a:r>
              <a:rPr lang="es-ES_tradnl" sz="1600" spc="45" noProof="0" dirty="0">
                <a:latin typeface="+mj-lt"/>
                <a:cs typeface="Verdana"/>
              </a:rPr>
              <a:t>de </a:t>
            </a:r>
            <a:r>
              <a:rPr lang="es-ES_tradnl" sz="1600" spc="-5" noProof="0" dirty="0">
                <a:latin typeface="+mj-lt"/>
                <a:cs typeface="Verdana"/>
              </a:rPr>
              <a:t>peticiones, </a:t>
            </a:r>
            <a:r>
              <a:rPr lang="es-ES_tradnl" sz="1600" spc="-40" noProof="0" dirty="0">
                <a:latin typeface="+mj-lt"/>
                <a:cs typeface="Verdana"/>
              </a:rPr>
              <a:t>quejas, </a:t>
            </a:r>
            <a:r>
              <a:rPr lang="es-ES_tradnl" sz="1600" spc="-15" noProof="0" dirty="0">
                <a:latin typeface="+mj-lt"/>
                <a:cs typeface="Verdana"/>
              </a:rPr>
              <a:t>reclamos, </a:t>
            </a:r>
            <a:r>
              <a:rPr lang="es-ES_tradnl" sz="1600" spc="10" noProof="0" dirty="0">
                <a:latin typeface="+mj-lt"/>
                <a:cs typeface="Verdana"/>
              </a:rPr>
              <a:t>sugerencias </a:t>
            </a:r>
            <a:r>
              <a:rPr lang="es-ES_tradnl" sz="1600" spc="-85" noProof="0" dirty="0">
                <a:latin typeface="+mj-lt"/>
                <a:cs typeface="Verdana"/>
              </a:rPr>
              <a:t>y </a:t>
            </a:r>
            <a:r>
              <a:rPr lang="es-ES_tradnl" sz="1600" spc="-80" noProof="0" dirty="0">
                <a:latin typeface="+mj-lt"/>
                <a:cs typeface="Verdana"/>
              </a:rPr>
              <a:t> </a:t>
            </a:r>
            <a:r>
              <a:rPr lang="es-ES_tradnl" sz="1600" spc="30" noProof="0" dirty="0">
                <a:latin typeface="+mj-lt"/>
                <a:cs typeface="Verdana"/>
              </a:rPr>
              <a:t>denuncias </a:t>
            </a:r>
            <a:r>
              <a:rPr lang="es-ES_tradnl" sz="1600" spc="-20" noProof="0" dirty="0">
                <a:latin typeface="+mj-lt"/>
                <a:cs typeface="Verdana"/>
              </a:rPr>
              <a:t>(PQRSD) </a:t>
            </a:r>
            <a:r>
              <a:rPr lang="es-ES_tradnl" sz="1600" spc="10" noProof="0" dirty="0">
                <a:latin typeface="+mj-lt"/>
                <a:cs typeface="Verdana"/>
              </a:rPr>
              <a:t>recibidas </a:t>
            </a:r>
            <a:r>
              <a:rPr lang="es-ES_tradnl" sz="1600" spc="-85" noProof="0" dirty="0">
                <a:latin typeface="+mj-lt"/>
                <a:cs typeface="Verdana"/>
              </a:rPr>
              <a:t>y </a:t>
            </a:r>
            <a:r>
              <a:rPr lang="es-ES_tradnl" sz="1600" spc="15" noProof="0" dirty="0">
                <a:latin typeface="+mj-lt"/>
                <a:cs typeface="Verdana"/>
              </a:rPr>
              <a:t>atendidas</a:t>
            </a:r>
            <a:r>
              <a:rPr lang="es-ES_tradnl" sz="1600" spc="20" noProof="0" dirty="0">
                <a:latin typeface="+mj-lt"/>
                <a:cs typeface="Verdana"/>
              </a:rPr>
              <a:t> por </a:t>
            </a:r>
            <a:r>
              <a:rPr lang="es-ES_tradnl" sz="1600" spc="-15" noProof="0" dirty="0">
                <a:latin typeface="+mj-lt"/>
                <a:cs typeface="Verdana"/>
              </a:rPr>
              <a:t>la </a:t>
            </a:r>
            <a:r>
              <a:rPr lang="es-ES_tradnl" sz="1600" spc="25" noProof="0" dirty="0">
                <a:latin typeface="+mj-lt"/>
                <a:cs typeface="Verdana"/>
              </a:rPr>
              <a:t>Empresa </a:t>
            </a:r>
            <a:r>
              <a:rPr lang="es-ES_tradnl" sz="1600" spc="45" noProof="0" dirty="0">
                <a:latin typeface="+mj-lt"/>
                <a:cs typeface="Verdana"/>
              </a:rPr>
              <a:t>de </a:t>
            </a:r>
            <a:r>
              <a:rPr lang="es-ES_tradnl" sz="1600" spc="-25" noProof="0" dirty="0">
                <a:latin typeface="+mj-lt"/>
                <a:cs typeface="Verdana"/>
              </a:rPr>
              <a:t>Servicios </a:t>
            </a:r>
            <a:r>
              <a:rPr lang="es-ES_tradnl" sz="1600" spc="40" noProof="0" dirty="0">
                <a:latin typeface="+mj-lt"/>
                <a:cs typeface="Verdana"/>
              </a:rPr>
              <a:t>Públicos </a:t>
            </a:r>
            <a:r>
              <a:rPr lang="es-ES_tradnl" sz="1600" spc="50" noProof="0" dirty="0">
                <a:latin typeface="+mj-lt"/>
                <a:cs typeface="Verdana"/>
              </a:rPr>
              <a:t>de </a:t>
            </a:r>
            <a:r>
              <a:rPr lang="es-ES_tradnl" sz="1600" spc="5" noProof="0" dirty="0">
                <a:latin typeface="+mj-lt"/>
                <a:cs typeface="Verdana"/>
              </a:rPr>
              <a:t>Santander </a:t>
            </a:r>
            <a:r>
              <a:rPr lang="es-ES_tradnl" sz="1600" spc="10" noProof="0" dirty="0">
                <a:latin typeface="+mj-lt"/>
                <a:cs typeface="Verdana"/>
              </a:rPr>
              <a:t> </a:t>
            </a:r>
            <a:r>
              <a:rPr lang="es-ES_tradnl" sz="1600" spc="20" noProof="0" dirty="0">
                <a:latin typeface="+mj-lt"/>
                <a:cs typeface="Verdana"/>
              </a:rPr>
              <a:t>durante</a:t>
            </a:r>
            <a:r>
              <a:rPr lang="es-ES_tradnl" sz="1600" spc="-110" noProof="0" dirty="0">
                <a:latin typeface="+mj-lt"/>
                <a:cs typeface="Verdana"/>
              </a:rPr>
              <a:t> </a:t>
            </a:r>
            <a:r>
              <a:rPr lang="es-ES_tradnl" sz="1600" spc="-5" noProof="0" dirty="0">
                <a:latin typeface="+mj-lt"/>
                <a:cs typeface="Verdana"/>
              </a:rPr>
              <a:t>el</a:t>
            </a:r>
            <a:r>
              <a:rPr lang="es-ES_tradnl" sz="1600" spc="-140" noProof="0" dirty="0">
                <a:latin typeface="+mj-lt"/>
                <a:cs typeface="Verdana"/>
              </a:rPr>
              <a:t> </a:t>
            </a:r>
            <a:r>
              <a:rPr lang="es-ES_tradnl" sz="1600" spc="20" noProof="0" dirty="0">
                <a:latin typeface="+mj-lt"/>
                <a:cs typeface="Verdana"/>
              </a:rPr>
              <a:t>periodo</a:t>
            </a:r>
            <a:r>
              <a:rPr lang="es-ES_tradnl" sz="1600" spc="-125" noProof="0" dirty="0">
                <a:latin typeface="+mj-lt"/>
                <a:cs typeface="Verdana"/>
              </a:rPr>
              <a:t> </a:t>
            </a:r>
            <a:r>
              <a:rPr lang="es-ES_tradnl" sz="1600" spc="45" noProof="0" dirty="0">
                <a:latin typeface="+mj-lt"/>
                <a:cs typeface="Verdana"/>
              </a:rPr>
              <a:t>comprendido</a:t>
            </a:r>
            <a:r>
              <a:rPr lang="es-ES_tradnl" sz="1600" spc="-100" noProof="0" dirty="0">
                <a:latin typeface="+mj-lt"/>
                <a:cs typeface="Verdana"/>
              </a:rPr>
              <a:t> </a:t>
            </a:r>
            <a:r>
              <a:rPr lang="es-ES_tradnl" sz="1600" spc="10" noProof="0" dirty="0">
                <a:latin typeface="+mj-lt"/>
                <a:cs typeface="Verdana"/>
              </a:rPr>
              <a:t>entre</a:t>
            </a:r>
            <a:r>
              <a:rPr lang="es-ES_tradnl" sz="1600" spc="-125" noProof="0" dirty="0">
                <a:latin typeface="+mj-lt"/>
                <a:cs typeface="Verdana"/>
              </a:rPr>
              <a:t> </a:t>
            </a:r>
            <a:r>
              <a:rPr lang="es-ES_tradnl" sz="1600" spc="-5" noProof="0" dirty="0">
                <a:latin typeface="+mj-lt"/>
                <a:cs typeface="Verdana"/>
              </a:rPr>
              <a:t>el 1 DE OCTUBRE AL 31 DE DICIEMBRE DE 2025</a:t>
            </a:r>
            <a:r>
              <a:rPr lang="es-ES_tradnl" sz="1600" b="1" spc="-325" noProof="0" dirty="0">
                <a:latin typeface="+mj-lt"/>
                <a:cs typeface="Verdana"/>
              </a:rPr>
              <a:t>. </a:t>
            </a:r>
          </a:p>
          <a:p>
            <a:pPr marL="12700" marR="6350" algn="just">
              <a:lnSpc>
                <a:spcPts val="1730"/>
              </a:lnSpc>
              <a:spcBef>
                <a:spcPts val="310"/>
              </a:spcBef>
            </a:pPr>
            <a:endParaRPr lang="es-ES_tradnl" sz="1600" b="1" spc="-325" noProof="0" dirty="0">
              <a:latin typeface="+mj-lt"/>
              <a:cs typeface="Verdana"/>
            </a:endParaRPr>
          </a:p>
          <a:p>
            <a:pPr marL="12700" marR="6350" algn="just">
              <a:lnSpc>
                <a:spcPts val="1730"/>
              </a:lnSpc>
              <a:spcBef>
                <a:spcPts val="310"/>
              </a:spcBef>
            </a:pPr>
            <a:r>
              <a:rPr lang="es-ES_tradnl" sz="1600" spc="20" noProof="0" dirty="0">
                <a:latin typeface="+mj-lt"/>
                <a:cs typeface="Verdana"/>
              </a:rPr>
              <a:t>El </a:t>
            </a:r>
            <a:r>
              <a:rPr lang="es-ES_tradnl" sz="1600" spc="15" noProof="0" dirty="0">
                <a:latin typeface="+mj-lt"/>
                <a:cs typeface="Verdana"/>
              </a:rPr>
              <a:t>propósito </a:t>
            </a:r>
            <a:r>
              <a:rPr lang="es-ES_tradnl" sz="1600" spc="50" noProof="0" dirty="0">
                <a:latin typeface="+mj-lt"/>
                <a:cs typeface="Verdana"/>
              </a:rPr>
              <a:t>de </a:t>
            </a:r>
            <a:r>
              <a:rPr lang="es-ES_tradnl" sz="1600" spc="-5" noProof="0" dirty="0">
                <a:latin typeface="+mj-lt"/>
                <a:cs typeface="Verdana"/>
              </a:rPr>
              <a:t>este </a:t>
            </a:r>
            <a:r>
              <a:rPr lang="es-ES_tradnl" sz="1600" spc="20" noProof="0" dirty="0">
                <a:latin typeface="+mj-lt"/>
                <a:cs typeface="Verdana"/>
              </a:rPr>
              <a:t>informe </a:t>
            </a:r>
            <a:r>
              <a:rPr lang="es-ES_tradnl" sz="1600" spc="-25" noProof="0" dirty="0">
                <a:latin typeface="+mj-lt"/>
                <a:cs typeface="Verdana"/>
              </a:rPr>
              <a:t>es </a:t>
            </a:r>
            <a:r>
              <a:rPr lang="es-ES_tradnl" sz="1600" spc="20" noProof="0" dirty="0">
                <a:latin typeface="+mj-lt"/>
                <a:cs typeface="Verdana"/>
              </a:rPr>
              <a:t>determinar </a:t>
            </a:r>
            <a:r>
              <a:rPr lang="es-ES_tradnl" sz="1600" spc="-15" noProof="0" dirty="0">
                <a:latin typeface="+mj-lt"/>
                <a:cs typeface="Verdana"/>
              </a:rPr>
              <a:t>la </a:t>
            </a:r>
            <a:r>
              <a:rPr lang="es-ES_tradnl" sz="1600" spc="35" noProof="0" dirty="0">
                <a:latin typeface="+mj-lt"/>
                <a:cs typeface="Verdana"/>
              </a:rPr>
              <a:t>oportunidad </a:t>
            </a:r>
            <a:r>
              <a:rPr lang="es-ES_tradnl" sz="1600" spc="45" noProof="0" dirty="0">
                <a:latin typeface="+mj-lt"/>
                <a:cs typeface="Verdana"/>
              </a:rPr>
              <a:t>de </a:t>
            </a:r>
            <a:r>
              <a:rPr lang="es-ES_tradnl" sz="1600" spc="-25" noProof="0" dirty="0">
                <a:latin typeface="+mj-lt"/>
                <a:cs typeface="Verdana"/>
              </a:rPr>
              <a:t>las </a:t>
            </a:r>
            <a:r>
              <a:rPr lang="es-ES_tradnl" sz="1600" spc="-5" noProof="0" dirty="0">
                <a:latin typeface="+mj-lt"/>
                <a:cs typeface="Verdana"/>
              </a:rPr>
              <a:t>respuestas </a:t>
            </a:r>
            <a:r>
              <a:rPr lang="es-ES_tradnl" sz="1600" spc="-85" noProof="0" dirty="0">
                <a:latin typeface="+mj-lt"/>
                <a:cs typeface="Verdana"/>
              </a:rPr>
              <a:t>y </a:t>
            </a:r>
            <a:r>
              <a:rPr lang="es-ES_tradnl" sz="1600" spc="35" noProof="0" dirty="0">
                <a:latin typeface="+mj-lt"/>
                <a:cs typeface="Verdana"/>
              </a:rPr>
              <a:t>en </a:t>
            </a:r>
            <a:r>
              <a:rPr lang="es-ES_tradnl" sz="1600" spc="-5" noProof="0" dirty="0">
                <a:latin typeface="+mj-lt"/>
                <a:cs typeface="Verdana"/>
              </a:rPr>
              <a:t>el </a:t>
            </a:r>
            <a:r>
              <a:rPr lang="es-ES_tradnl" sz="1600" spc="5" noProof="0" dirty="0">
                <a:latin typeface="+mj-lt"/>
                <a:cs typeface="Verdana"/>
              </a:rPr>
              <a:t>evento </a:t>
            </a:r>
            <a:r>
              <a:rPr lang="es-ES_tradnl" sz="1600" spc="65" noProof="0" dirty="0">
                <a:latin typeface="+mj-lt"/>
                <a:cs typeface="Verdana"/>
              </a:rPr>
              <a:t>de </a:t>
            </a:r>
            <a:r>
              <a:rPr lang="es-ES_tradnl" sz="1600" spc="-550" noProof="0" dirty="0">
                <a:latin typeface="+mj-lt"/>
                <a:cs typeface="Verdana"/>
              </a:rPr>
              <a:t> </a:t>
            </a:r>
            <a:r>
              <a:rPr lang="es-ES_tradnl" sz="1600" spc="-30" noProof="0" dirty="0">
                <a:latin typeface="+mj-lt"/>
                <a:cs typeface="Verdana"/>
              </a:rPr>
              <a:t>ser</a:t>
            </a:r>
            <a:r>
              <a:rPr lang="es-ES_tradnl" sz="1600" spc="-75" noProof="0" dirty="0">
                <a:latin typeface="+mj-lt"/>
                <a:cs typeface="Verdana"/>
              </a:rPr>
              <a:t> </a:t>
            </a:r>
            <a:r>
              <a:rPr lang="es-ES_tradnl" sz="1600" spc="5" noProof="0" dirty="0">
                <a:latin typeface="+mj-lt"/>
                <a:cs typeface="Verdana"/>
              </a:rPr>
              <a:t>necesario</a:t>
            </a:r>
            <a:r>
              <a:rPr lang="es-ES_tradnl" sz="1600" spc="-80" noProof="0" dirty="0">
                <a:latin typeface="+mj-lt"/>
                <a:cs typeface="Verdana"/>
              </a:rPr>
              <a:t> </a:t>
            </a:r>
            <a:r>
              <a:rPr lang="es-ES_tradnl" sz="1600" spc="10" noProof="0" dirty="0">
                <a:latin typeface="+mj-lt"/>
                <a:cs typeface="Verdana"/>
              </a:rPr>
              <a:t>formular</a:t>
            </a:r>
            <a:r>
              <a:rPr lang="es-ES_tradnl" sz="1600" spc="-70" noProof="0" dirty="0">
                <a:latin typeface="+mj-lt"/>
                <a:cs typeface="Verdana"/>
              </a:rPr>
              <a:t> </a:t>
            </a:r>
            <a:r>
              <a:rPr lang="es-ES_tradnl" sz="1600" spc="10" noProof="0" dirty="0">
                <a:latin typeface="+mj-lt"/>
                <a:cs typeface="Verdana"/>
              </a:rPr>
              <a:t>recomendaciones,</a:t>
            </a:r>
            <a:r>
              <a:rPr lang="es-ES_tradnl" sz="1600" spc="-50" noProof="0" dirty="0">
                <a:latin typeface="+mj-lt"/>
                <a:cs typeface="Verdana"/>
              </a:rPr>
              <a:t> </a:t>
            </a:r>
            <a:r>
              <a:rPr lang="es-ES_tradnl" sz="1600" spc="-20" noProof="0" dirty="0">
                <a:latin typeface="+mj-lt"/>
                <a:cs typeface="Verdana"/>
              </a:rPr>
              <a:t>a</a:t>
            </a:r>
            <a:r>
              <a:rPr lang="es-ES_tradnl" sz="1600" spc="-70" noProof="0" dirty="0">
                <a:latin typeface="+mj-lt"/>
                <a:cs typeface="Verdana"/>
              </a:rPr>
              <a:t> </a:t>
            </a:r>
            <a:r>
              <a:rPr lang="es-ES_tradnl" sz="1600" spc="-15" noProof="0" dirty="0">
                <a:latin typeface="+mj-lt"/>
                <a:cs typeface="Verdana"/>
              </a:rPr>
              <a:t>la</a:t>
            </a:r>
            <a:r>
              <a:rPr lang="es-ES_tradnl" sz="1600" spc="-60" noProof="0" dirty="0">
                <a:latin typeface="+mj-lt"/>
                <a:cs typeface="Verdana"/>
              </a:rPr>
              <a:t> </a:t>
            </a:r>
            <a:r>
              <a:rPr lang="es-ES_tradnl" sz="1600" spc="-10" noProof="0" dirty="0">
                <a:latin typeface="+mj-lt"/>
                <a:cs typeface="Verdana"/>
              </a:rPr>
              <a:t>alta</a:t>
            </a:r>
            <a:r>
              <a:rPr lang="es-ES_tradnl" sz="1600" spc="-70" noProof="0" dirty="0">
                <a:latin typeface="+mj-lt"/>
                <a:cs typeface="Verdana"/>
              </a:rPr>
              <a:t> </a:t>
            </a:r>
            <a:r>
              <a:rPr lang="es-ES_tradnl" sz="1600" spc="25" noProof="0" dirty="0">
                <a:latin typeface="+mj-lt"/>
                <a:cs typeface="Verdana"/>
              </a:rPr>
              <a:t>dirección</a:t>
            </a:r>
            <a:r>
              <a:rPr lang="es-ES_tradnl" sz="1600" spc="-75" noProof="0" dirty="0">
                <a:latin typeface="+mj-lt"/>
                <a:cs typeface="Verdana"/>
              </a:rPr>
              <a:t> </a:t>
            </a:r>
            <a:r>
              <a:rPr lang="es-ES_tradnl" sz="1600" spc="-85" noProof="0" dirty="0">
                <a:latin typeface="+mj-lt"/>
                <a:cs typeface="Verdana"/>
              </a:rPr>
              <a:t>y</a:t>
            </a:r>
            <a:r>
              <a:rPr lang="es-ES_tradnl" sz="1600" spc="-55" noProof="0" dirty="0">
                <a:latin typeface="+mj-lt"/>
                <a:cs typeface="Verdana"/>
              </a:rPr>
              <a:t> </a:t>
            </a:r>
            <a:r>
              <a:rPr lang="es-ES_tradnl" sz="1600" spc="-20" noProof="0" dirty="0">
                <a:latin typeface="+mj-lt"/>
                <a:cs typeface="Verdana"/>
              </a:rPr>
              <a:t>a</a:t>
            </a:r>
            <a:r>
              <a:rPr lang="es-ES_tradnl" sz="1600" spc="-70" noProof="0" dirty="0">
                <a:latin typeface="+mj-lt"/>
                <a:cs typeface="Verdana"/>
              </a:rPr>
              <a:t> </a:t>
            </a:r>
            <a:r>
              <a:rPr lang="es-ES_tradnl" sz="1600" spc="-10" noProof="0" dirty="0">
                <a:latin typeface="+mj-lt"/>
                <a:cs typeface="Verdana"/>
              </a:rPr>
              <a:t>los</a:t>
            </a:r>
            <a:r>
              <a:rPr lang="es-ES_tradnl" sz="1600" spc="-80" noProof="0" dirty="0">
                <a:latin typeface="+mj-lt"/>
                <a:cs typeface="Verdana"/>
              </a:rPr>
              <a:t> </a:t>
            </a:r>
            <a:r>
              <a:rPr lang="es-ES_tradnl" sz="1600" spc="-5" noProof="0" dirty="0">
                <a:latin typeface="+mj-lt"/>
                <a:cs typeface="Verdana"/>
              </a:rPr>
              <a:t>líderes</a:t>
            </a:r>
            <a:r>
              <a:rPr lang="es-ES_tradnl" sz="1600" spc="-60" noProof="0" dirty="0">
                <a:latin typeface="+mj-lt"/>
                <a:cs typeface="Verdana"/>
              </a:rPr>
              <a:t> </a:t>
            </a:r>
            <a:r>
              <a:rPr lang="es-ES_tradnl" sz="1600" spc="45" noProof="0" dirty="0">
                <a:latin typeface="+mj-lt"/>
                <a:cs typeface="Verdana"/>
              </a:rPr>
              <a:t>de</a:t>
            </a:r>
            <a:r>
              <a:rPr lang="es-ES_tradnl" sz="1600" spc="-70" noProof="0" dirty="0">
                <a:latin typeface="+mj-lt"/>
                <a:cs typeface="Verdana"/>
              </a:rPr>
              <a:t> </a:t>
            </a:r>
            <a:r>
              <a:rPr lang="es-ES_tradnl" sz="1600" spc="-15" noProof="0" dirty="0">
                <a:latin typeface="+mj-lt"/>
                <a:cs typeface="Verdana"/>
              </a:rPr>
              <a:t>los</a:t>
            </a:r>
            <a:r>
              <a:rPr lang="es-ES_tradnl" sz="1600" spc="-55" noProof="0" dirty="0">
                <a:latin typeface="+mj-lt"/>
                <a:cs typeface="Verdana"/>
              </a:rPr>
              <a:t> </a:t>
            </a:r>
            <a:r>
              <a:rPr lang="es-ES_tradnl" sz="1600" spc="5" noProof="0" dirty="0">
                <a:latin typeface="+mj-lt"/>
                <a:cs typeface="Verdana"/>
              </a:rPr>
              <a:t>procesos</a:t>
            </a:r>
            <a:r>
              <a:rPr lang="es-ES_tradnl" sz="1600" spc="-65" noProof="0" dirty="0">
                <a:latin typeface="+mj-lt"/>
                <a:cs typeface="Verdana"/>
              </a:rPr>
              <a:t> </a:t>
            </a:r>
            <a:r>
              <a:rPr lang="es-ES_tradnl" sz="1600" spc="55" noProof="0" dirty="0">
                <a:latin typeface="+mj-lt"/>
                <a:cs typeface="Verdana"/>
              </a:rPr>
              <a:t>con</a:t>
            </a:r>
            <a:r>
              <a:rPr lang="es-ES_tradnl" sz="1600" spc="-65" noProof="0" dirty="0">
                <a:latin typeface="+mj-lt"/>
                <a:cs typeface="Verdana"/>
              </a:rPr>
              <a:t> </a:t>
            </a:r>
            <a:r>
              <a:rPr lang="es-ES_tradnl" sz="1600" spc="-5" noProof="0" dirty="0">
                <a:latin typeface="+mj-lt"/>
                <a:cs typeface="Verdana"/>
              </a:rPr>
              <a:t>el </a:t>
            </a:r>
            <a:r>
              <a:rPr lang="es-ES_tradnl" sz="1600" spc="-550" noProof="0" dirty="0">
                <a:latin typeface="+mj-lt"/>
                <a:cs typeface="Verdana"/>
              </a:rPr>
              <a:t> </a:t>
            </a:r>
            <a:r>
              <a:rPr lang="es-ES_tradnl" sz="1600" spc="10" noProof="0" dirty="0">
                <a:latin typeface="+mj-lt"/>
                <a:cs typeface="Verdana"/>
              </a:rPr>
              <a:t>fin</a:t>
            </a:r>
            <a:r>
              <a:rPr lang="es-ES_tradnl" sz="1600" spc="-145" noProof="0" dirty="0">
                <a:latin typeface="+mj-lt"/>
                <a:cs typeface="Verdana"/>
              </a:rPr>
              <a:t> </a:t>
            </a:r>
            <a:r>
              <a:rPr lang="es-ES_tradnl" sz="1600" spc="40" noProof="0" dirty="0">
                <a:latin typeface="+mj-lt"/>
                <a:cs typeface="Verdana"/>
              </a:rPr>
              <a:t>d</a:t>
            </a:r>
            <a:r>
              <a:rPr lang="es-ES_tradnl" sz="1600" spc="45" noProof="0" dirty="0">
                <a:latin typeface="+mj-lt"/>
                <a:cs typeface="Verdana"/>
              </a:rPr>
              <a:t>e</a:t>
            </a:r>
            <a:r>
              <a:rPr lang="es-ES_tradnl" sz="1600" spc="-135" noProof="0" dirty="0">
                <a:latin typeface="+mj-lt"/>
                <a:cs typeface="Verdana"/>
              </a:rPr>
              <a:t> </a:t>
            </a:r>
            <a:r>
              <a:rPr lang="es-ES_tradnl" sz="1600" spc="25" noProof="0" dirty="0">
                <a:latin typeface="+mj-lt"/>
                <a:cs typeface="Verdana"/>
              </a:rPr>
              <a:t>p</a:t>
            </a:r>
            <a:r>
              <a:rPr lang="es-ES_tradnl" sz="1600" spc="5" noProof="0" dirty="0">
                <a:latin typeface="+mj-lt"/>
                <a:cs typeface="Verdana"/>
              </a:rPr>
              <a:t>r</a:t>
            </a:r>
            <a:r>
              <a:rPr lang="es-ES_tradnl" sz="1600" spc="60" noProof="0" dirty="0">
                <a:latin typeface="+mj-lt"/>
                <a:cs typeface="Verdana"/>
              </a:rPr>
              <a:t>o</a:t>
            </a:r>
            <a:r>
              <a:rPr lang="es-ES_tradnl" sz="1600" spc="90" noProof="0" dirty="0">
                <a:latin typeface="+mj-lt"/>
                <a:cs typeface="Verdana"/>
              </a:rPr>
              <a:t>m</a:t>
            </a:r>
            <a:r>
              <a:rPr lang="es-ES_tradnl" sz="1600" spc="-30" noProof="0" dirty="0">
                <a:latin typeface="+mj-lt"/>
                <a:cs typeface="Verdana"/>
              </a:rPr>
              <a:t>o</a:t>
            </a:r>
            <a:r>
              <a:rPr lang="es-ES_tradnl" sz="1600" spc="-40" noProof="0" dirty="0">
                <a:latin typeface="+mj-lt"/>
                <a:cs typeface="Verdana"/>
              </a:rPr>
              <a:t>v</a:t>
            </a:r>
            <a:r>
              <a:rPr lang="es-ES_tradnl" sz="1600" spc="-20" noProof="0" dirty="0">
                <a:latin typeface="+mj-lt"/>
                <a:cs typeface="Verdana"/>
              </a:rPr>
              <a:t>er</a:t>
            </a:r>
            <a:r>
              <a:rPr lang="es-ES_tradnl" sz="1600" spc="-114" noProof="0" dirty="0">
                <a:latin typeface="+mj-lt"/>
                <a:cs typeface="Verdana"/>
              </a:rPr>
              <a:t> </a:t>
            </a:r>
            <a:r>
              <a:rPr lang="es-ES_tradnl" sz="1600" spc="-15" noProof="0" dirty="0">
                <a:latin typeface="+mj-lt"/>
                <a:cs typeface="Verdana"/>
              </a:rPr>
              <a:t>la</a:t>
            </a:r>
            <a:r>
              <a:rPr lang="es-ES_tradnl" sz="1600" spc="-140" noProof="0" dirty="0">
                <a:latin typeface="+mj-lt"/>
                <a:cs typeface="Verdana"/>
              </a:rPr>
              <a:t> </a:t>
            </a:r>
            <a:r>
              <a:rPr lang="es-ES_tradnl" sz="1600" spc="90" noProof="0" dirty="0">
                <a:latin typeface="+mj-lt"/>
                <a:cs typeface="Verdana"/>
              </a:rPr>
              <a:t>m</a:t>
            </a:r>
            <a:r>
              <a:rPr lang="es-ES_tradnl" sz="1600" spc="50" noProof="0" dirty="0">
                <a:latin typeface="+mj-lt"/>
                <a:cs typeface="Verdana"/>
              </a:rPr>
              <a:t>e</a:t>
            </a:r>
            <a:r>
              <a:rPr lang="es-ES_tradnl" sz="1600" spc="-120" noProof="0" dirty="0">
                <a:latin typeface="+mj-lt"/>
                <a:cs typeface="Verdana"/>
              </a:rPr>
              <a:t>j</a:t>
            </a:r>
            <a:r>
              <a:rPr lang="es-ES_tradnl" sz="1600" spc="-10" noProof="0" dirty="0">
                <a:latin typeface="+mj-lt"/>
                <a:cs typeface="Verdana"/>
              </a:rPr>
              <a:t>o</a:t>
            </a:r>
            <a:r>
              <a:rPr lang="es-ES_tradnl" sz="1600" spc="-20" noProof="0" dirty="0">
                <a:latin typeface="+mj-lt"/>
                <a:cs typeface="Verdana"/>
              </a:rPr>
              <a:t>ra</a:t>
            </a:r>
            <a:r>
              <a:rPr lang="es-ES_tradnl" sz="1600" spc="-105" noProof="0" dirty="0">
                <a:latin typeface="+mj-lt"/>
                <a:cs typeface="Verdana"/>
              </a:rPr>
              <a:t> </a:t>
            </a:r>
            <a:r>
              <a:rPr lang="es-ES_tradnl" sz="1600" spc="35" noProof="0" dirty="0">
                <a:latin typeface="+mj-lt"/>
                <a:cs typeface="Verdana"/>
              </a:rPr>
              <a:t>continua</a:t>
            </a:r>
            <a:r>
              <a:rPr lang="es-ES_tradnl" sz="1600" spc="-120" noProof="0" dirty="0">
                <a:latin typeface="+mj-lt"/>
                <a:cs typeface="Verdana"/>
              </a:rPr>
              <a:t> </a:t>
            </a:r>
            <a:r>
              <a:rPr lang="es-ES_tradnl" sz="1600" spc="40" noProof="0" dirty="0">
                <a:latin typeface="+mj-lt"/>
                <a:cs typeface="Verdana"/>
              </a:rPr>
              <a:t>d</a:t>
            </a:r>
            <a:r>
              <a:rPr lang="es-ES_tradnl" sz="1600" spc="45" noProof="0" dirty="0">
                <a:latin typeface="+mj-lt"/>
                <a:cs typeface="Verdana"/>
              </a:rPr>
              <a:t>e</a:t>
            </a:r>
            <a:r>
              <a:rPr lang="es-ES_tradnl" sz="1600" spc="-135" noProof="0" dirty="0">
                <a:latin typeface="+mj-lt"/>
                <a:cs typeface="Verdana"/>
              </a:rPr>
              <a:t> </a:t>
            </a:r>
            <a:r>
              <a:rPr lang="es-ES_tradnl" sz="1600" spc="-15" noProof="0" dirty="0">
                <a:latin typeface="+mj-lt"/>
                <a:cs typeface="Verdana"/>
              </a:rPr>
              <a:t>la</a:t>
            </a:r>
            <a:r>
              <a:rPr lang="es-ES_tradnl" sz="1600" spc="-140" noProof="0" dirty="0">
                <a:latin typeface="+mj-lt"/>
                <a:cs typeface="Verdana"/>
              </a:rPr>
              <a:t> </a:t>
            </a:r>
            <a:r>
              <a:rPr lang="es-ES_tradnl" sz="1600" spc="55" noProof="0" dirty="0">
                <a:latin typeface="+mj-lt"/>
                <a:cs typeface="Verdana"/>
              </a:rPr>
              <a:t>gestión</a:t>
            </a:r>
            <a:r>
              <a:rPr lang="es-ES_tradnl" sz="1600" spc="-110" noProof="0" dirty="0">
                <a:latin typeface="+mj-lt"/>
                <a:cs typeface="Verdana"/>
              </a:rPr>
              <a:t> </a:t>
            </a:r>
            <a:r>
              <a:rPr lang="es-ES_tradnl" sz="1600" spc="10" noProof="0" dirty="0">
                <a:latin typeface="+mj-lt"/>
                <a:cs typeface="Verdana"/>
              </a:rPr>
              <a:t>institucional</a:t>
            </a:r>
            <a:r>
              <a:rPr lang="es-ES_tradnl" sz="1600" spc="-245" noProof="0" dirty="0">
                <a:latin typeface="+mj-lt"/>
                <a:cs typeface="Verdana"/>
              </a:rPr>
              <a:t>.     </a:t>
            </a:r>
            <a:endParaRPr lang="es-ES_tradnl" sz="1600" noProof="0" dirty="0">
              <a:latin typeface="+mj-lt"/>
              <a:cs typeface="Verdana"/>
            </a:endParaRPr>
          </a:p>
          <a:p>
            <a:pPr marL="12700" marR="5715" algn="just">
              <a:lnSpc>
                <a:spcPct val="90100"/>
              </a:lnSpc>
              <a:spcBef>
                <a:spcPts val="975"/>
              </a:spcBef>
            </a:pPr>
            <a:r>
              <a:rPr lang="es-ES_tradnl" sz="1600" spc="60" noProof="0" dirty="0">
                <a:latin typeface="+mj-lt"/>
                <a:cs typeface="Verdana"/>
              </a:rPr>
              <a:t>En </a:t>
            </a:r>
            <a:r>
              <a:rPr lang="es-ES_tradnl" sz="1600" spc="-5" noProof="0" dirty="0">
                <a:latin typeface="+mj-lt"/>
                <a:cs typeface="Verdana"/>
              </a:rPr>
              <a:t>este </a:t>
            </a:r>
            <a:r>
              <a:rPr lang="es-ES_tradnl" sz="1600" spc="20" noProof="0" dirty="0">
                <a:latin typeface="+mj-lt"/>
                <a:cs typeface="Verdana"/>
              </a:rPr>
              <a:t>sentido </a:t>
            </a:r>
            <a:r>
              <a:rPr lang="es-ES_tradnl" sz="1600" spc="-10" noProof="0" dirty="0">
                <a:latin typeface="+mj-lt"/>
                <a:cs typeface="Verdana"/>
              </a:rPr>
              <a:t>la </a:t>
            </a:r>
            <a:r>
              <a:rPr lang="es-ES_tradnl" sz="1600" spc="20" noProof="0" dirty="0">
                <a:latin typeface="+mj-lt"/>
                <a:cs typeface="Verdana"/>
              </a:rPr>
              <a:t>Oficina </a:t>
            </a:r>
            <a:r>
              <a:rPr lang="es-ES_tradnl" sz="1600" spc="45" noProof="0" dirty="0">
                <a:latin typeface="+mj-lt"/>
                <a:cs typeface="Verdana"/>
              </a:rPr>
              <a:t>de </a:t>
            </a:r>
            <a:r>
              <a:rPr lang="es-ES_tradnl" sz="1600" spc="15" noProof="0" dirty="0">
                <a:latin typeface="+mj-lt"/>
                <a:cs typeface="Verdana"/>
              </a:rPr>
              <a:t>Control </a:t>
            </a:r>
            <a:r>
              <a:rPr lang="es-ES_tradnl" sz="1600" spc="-5" noProof="0" dirty="0">
                <a:latin typeface="+mj-lt"/>
                <a:cs typeface="Verdana"/>
              </a:rPr>
              <a:t>Interno </a:t>
            </a:r>
            <a:r>
              <a:rPr lang="es-ES_tradnl" sz="1600" spc="35" noProof="0" dirty="0">
                <a:latin typeface="+mj-lt"/>
                <a:cs typeface="Verdana"/>
              </a:rPr>
              <a:t>da </a:t>
            </a:r>
            <a:r>
              <a:rPr lang="es-ES_tradnl" sz="1600" spc="45" noProof="0" dirty="0">
                <a:latin typeface="+mj-lt"/>
                <a:cs typeface="Verdana"/>
              </a:rPr>
              <a:t>cumplimiento </a:t>
            </a:r>
            <a:r>
              <a:rPr lang="es-ES_tradnl" sz="1600" spc="-20" noProof="0" dirty="0">
                <a:latin typeface="+mj-lt"/>
                <a:cs typeface="Verdana"/>
              </a:rPr>
              <a:t>a </a:t>
            </a:r>
            <a:r>
              <a:rPr lang="es-ES_tradnl" sz="1600" spc="-15" noProof="0" dirty="0">
                <a:latin typeface="+mj-lt"/>
                <a:cs typeface="Verdana"/>
              </a:rPr>
              <a:t>los </a:t>
            </a:r>
            <a:r>
              <a:rPr lang="es-ES_tradnl" sz="1600" spc="20" noProof="0" dirty="0">
                <a:latin typeface="+mj-lt"/>
                <a:cs typeface="Verdana"/>
              </a:rPr>
              <a:t>lineamientos </a:t>
            </a:r>
            <a:r>
              <a:rPr lang="es-ES_tradnl" sz="1600" spc="10" noProof="0" dirty="0">
                <a:latin typeface="+mj-lt"/>
                <a:cs typeface="Verdana"/>
              </a:rPr>
              <a:t>establecidos </a:t>
            </a:r>
            <a:r>
              <a:rPr lang="es-ES_tradnl" sz="1600" spc="15" noProof="0" dirty="0">
                <a:latin typeface="+mj-lt"/>
                <a:cs typeface="Verdana"/>
              </a:rPr>
              <a:t> </a:t>
            </a:r>
            <a:r>
              <a:rPr lang="es-ES_tradnl" sz="1600" spc="35" noProof="0" dirty="0">
                <a:latin typeface="+mj-lt"/>
                <a:cs typeface="Verdana"/>
              </a:rPr>
              <a:t>en</a:t>
            </a:r>
            <a:r>
              <a:rPr lang="es-ES_tradnl" sz="1600" spc="-75" noProof="0" dirty="0">
                <a:latin typeface="+mj-lt"/>
                <a:cs typeface="Verdana"/>
              </a:rPr>
              <a:t> </a:t>
            </a:r>
            <a:r>
              <a:rPr lang="es-ES_tradnl" sz="1600" spc="-5" noProof="0" dirty="0">
                <a:latin typeface="+mj-lt"/>
                <a:cs typeface="Verdana"/>
              </a:rPr>
              <a:t>el</a:t>
            </a:r>
            <a:r>
              <a:rPr lang="es-ES_tradnl" sz="1600" spc="-60" noProof="0" dirty="0">
                <a:latin typeface="+mj-lt"/>
                <a:cs typeface="Verdana"/>
              </a:rPr>
              <a:t> </a:t>
            </a:r>
            <a:r>
              <a:rPr lang="es-ES_tradnl" sz="1600" spc="10" noProof="0" dirty="0">
                <a:latin typeface="+mj-lt"/>
                <a:cs typeface="Verdana"/>
              </a:rPr>
              <a:t>artículo</a:t>
            </a:r>
            <a:r>
              <a:rPr lang="es-ES_tradnl" sz="1600" spc="-70" noProof="0" dirty="0">
                <a:latin typeface="+mj-lt"/>
                <a:cs typeface="Verdana"/>
              </a:rPr>
              <a:t> </a:t>
            </a:r>
            <a:r>
              <a:rPr lang="es-ES_tradnl" sz="1600" spc="-65" noProof="0" dirty="0">
                <a:latin typeface="+mj-lt"/>
                <a:cs typeface="Verdana"/>
              </a:rPr>
              <a:t>76</a:t>
            </a:r>
            <a:r>
              <a:rPr lang="es-ES_tradnl" sz="1600" spc="-75" noProof="0" dirty="0">
                <a:latin typeface="+mj-lt"/>
                <a:cs typeface="Verdana"/>
              </a:rPr>
              <a:t> </a:t>
            </a:r>
            <a:r>
              <a:rPr lang="es-ES_tradnl" sz="1600" spc="50" noProof="0" dirty="0">
                <a:latin typeface="+mj-lt"/>
                <a:cs typeface="Verdana"/>
              </a:rPr>
              <a:t>de</a:t>
            </a:r>
            <a:r>
              <a:rPr lang="es-ES_tradnl" sz="1600" spc="-75" noProof="0" dirty="0">
                <a:latin typeface="+mj-lt"/>
                <a:cs typeface="Verdana"/>
              </a:rPr>
              <a:t> </a:t>
            </a:r>
            <a:r>
              <a:rPr lang="es-ES_tradnl" sz="1600" spc="-10" noProof="0" dirty="0">
                <a:latin typeface="+mj-lt"/>
                <a:cs typeface="Verdana"/>
              </a:rPr>
              <a:t>la</a:t>
            </a:r>
            <a:r>
              <a:rPr lang="es-ES_tradnl" sz="1600" spc="-80" noProof="0" dirty="0">
                <a:latin typeface="+mj-lt"/>
                <a:cs typeface="Verdana"/>
              </a:rPr>
              <a:t> </a:t>
            </a:r>
            <a:r>
              <a:rPr lang="es-ES_tradnl" sz="1600" spc="-15" noProof="0" dirty="0">
                <a:latin typeface="+mj-lt"/>
                <a:cs typeface="Verdana"/>
              </a:rPr>
              <a:t>Ley</a:t>
            </a:r>
            <a:r>
              <a:rPr lang="es-ES_tradnl" sz="1600" spc="-65" noProof="0" dirty="0">
                <a:latin typeface="+mj-lt"/>
                <a:cs typeface="Verdana"/>
              </a:rPr>
              <a:t> </a:t>
            </a:r>
            <a:r>
              <a:rPr lang="es-ES_tradnl" sz="1600" spc="-110" noProof="0" dirty="0">
                <a:latin typeface="+mj-lt"/>
                <a:cs typeface="Verdana"/>
              </a:rPr>
              <a:t>1474</a:t>
            </a:r>
            <a:r>
              <a:rPr lang="es-ES_tradnl" sz="1600" spc="-60" noProof="0" dirty="0">
                <a:latin typeface="+mj-lt"/>
                <a:cs typeface="Verdana"/>
              </a:rPr>
              <a:t> </a:t>
            </a:r>
            <a:r>
              <a:rPr lang="es-ES_tradnl" sz="1600" spc="25" noProof="0" dirty="0">
                <a:latin typeface="+mj-lt"/>
                <a:cs typeface="Verdana"/>
              </a:rPr>
              <a:t>del</a:t>
            </a:r>
            <a:r>
              <a:rPr lang="es-ES_tradnl" sz="1600" spc="-65" noProof="0" dirty="0">
                <a:latin typeface="+mj-lt"/>
                <a:cs typeface="Verdana"/>
              </a:rPr>
              <a:t> </a:t>
            </a:r>
            <a:r>
              <a:rPr lang="es-ES_tradnl" sz="1600" spc="-280" noProof="0" dirty="0">
                <a:latin typeface="+mj-lt"/>
                <a:cs typeface="Verdana"/>
              </a:rPr>
              <a:t>12</a:t>
            </a:r>
            <a:r>
              <a:rPr lang="es-ES_tradnl" sz="1600" spc="-55" noProof="0" dirty="0">
                <a:latin typeface="+mj-lt"/>
                <a:cs typeface="Verdana"/>
              </a:rPr>
              <a:t> </a:t>
            </a:r>
            <a:r>
              <a:rPr lang="es-ES_tradnl" sz="1600" spc="45" noProof="0" dirty="0">
                <a:latin typeface="+mj-lt"/>
                <a:cs typeface="Verdana"/>
              </a:rPr>
              <a:t>de</a:t>
            </a:r>
            <a:r>
              <a:rPr lang="es-ES_tradnl" sz="1600" spc="-65" noProof="0" dirty="0">
                <a:latin typeface="+mj-lt"/>
                <a:cs typeface="Verdana"/>
              </a:rPr>
              <a:t> </a:t>
            </a:r>
            <a:r>
              <a:rPr lang="es-ES_tradnl" sz="1600" spc="-15" noProof="0" dirty="0">
                <a:latin typeface="+mj-lt"/>
                <a:cs typeface="Verdana"/>
              </a:rPr>
              <a:t>julio</a:t>
            </a:r>
            <a:r>
              <a:rPr lang="es-ES_tradnl" sz="1600" spc="-80" noProof="0" dirty="0">
                <a:latin typeface="+mj-lt"/>
                <a:cs typeface="Verdana"/>
              </a:rPr>
              <a:t> </a:t>
            </a:r>
            <a:r>
              <a:rPr lang="es-ES_tradnl" sz="1600" spc="50" noProof="0" dirty="0">
                <a:latin typeface="+mj-lt"/>
                <a:cs typeface="Verdana"/>
              </a:rPr>
              <a:t>de</a:t>
            </a:r>
            <a:r>
              <a:rPr lang="es-ES_tradnl" sz="1600" spc="-75" noProof="0" dirty="0">
                <a:latin typeface="+mj-lt"/>
                <a:cs typeface="Verdana"/>
              </a:rPr>
              <a:t> </a:t>
            </a:r>
            <a:r>
              <a:rPr lang="es-ES_tradnl" sz="1600" spc="-235" noProof="0" dirty="0">
                <a:latin typeface="+mj-lt"/>
                <a:cs typeface="Verdana"/>
              </a:rPr>
              <a:t>2011</a:t>
            </a:r>
            <a:r>
              <a:rPr lang="es-ES_tradnl" sz="1600" spc="-220" noProof="0" dirty="0">
                <a:latin typeface="+mj-lt"/>
                <a:cs typeface="Verdana"/>
              </a:rPr>
              <a:t> </a:t>
            </a:r>
            <a:r>
              <a:rPr lang="es-ES_tradnl" sz="1600" spc="-30" noProof="0" dirty="0">
                <a:latin typeface="+mj-lt"/>
                <a:cs typeface="Verdana"/>
              </a:rPr>
              <a:t>«Por</a:t>
            </a:r>
            <a:r>
              <a:rPr lang="es-ES_tradnl" sz="1600" spc="-55" noProof="0" dirty="0">
                <a:latin typeface="+mj-lt"/>
                <a:cs typeface="Verdana"/>
              </a:rPr>
              <a:t> </a:t>
            </a:r>
            <a:r>
              <a:rPr lang="es-ES_tradnl" sz="1600" spc="-5" noProof="0" dirty="0">
                <a:latin typeface="+mj-lt"/>
                <a:cs typeface="Verdana"/>
              </a:rPr>
              <a:t>el</a:t>
            </a:r>
            <a:r>
              <a:rPr lang="es-ES_tradnl" sz="1600" spc="-70" noProof="0" dirty="0">
                <a:latin typeface="+mj-lt"/>
                <a:cs typeface="Verdana"/>
              </a:rPr>
              <a:t> </a:t>
            </a:r>
            <a:r>
              <a:rPr lang="es-ES_tradnl" sz="1600" spc="25" noProof="0" dirty="0">
                <a:latin typeface="+mj-lt"/>
                <a:cs typeface="Verdana"/>
              </a:rPr>
              <a:t>cual</a:t>
            </a:r>
            <a:r>
              <a:rPr lang="es-ES_tradnl" sz="1600" spc="-70" noProof="0" dirty="0">
                <a:latin typeface="+mj-lt"/>
                <a:cs typeface="Verdana"/>
              </a:rPr>
              <a:t> </a:t>
            </a:r>
            <a:r>
              <a:rPr lang="es-ES_tradnl" sz="1600" spc="-15" noProof="0" dirty="0">
                <a:latin typeface="+mj-lt"/>
                <a:cs typeface="Verdana"/>
              </a:rPr>
              <a:t>se</a:t>
            </a:r>
            <a:r>
              <a:rPr lang="es-ES_tradnl" sz="1600" spc="-60" noProof="0" dirty="0">
                <a:latin typeface="+mj-lt"/>
                <a:cs typeface="Verdana"/>
              </a:rPr>
              <a:t> </a:t>
            </a:r>
            <a:r>
              <a:rPr lang="es-ES_tradnl" sz="1600" spc="35" noProof="0" dirty="0">
                <a:latin typeface="+mj-lt"/>
                <a:cs typeface="Verdana"/>
              </a:rPr>
              <a:t>dictan</a:t>
            </a:r>
            <a:r>
              <a:rPr lang="es-ES_tradnl" sz="1600" spc="-60" noProof="0" dirty="0">
                <a:latin typeface="+mj-lt"/>
                <a:cs typeface="Verdana"/>
              </a:rPr>
              <a:t> </a:t>
            </a:r>
            <a:r>
              <a:rPr lang="es-ES_tradnl" sz="1600" spc="20" noProof="0" dirty="0">
                <a:latin typeface="+mj-lt"/>
                <a:cs typeface="Verdana"/>
              </a:rPr>
              <a:t>normas</a:t>
            </a:r>
            <a:r>
              <a:rPr lang="es-ES_tradnl" sz="1600" spc="-70" noProof="0" dirty="0">
                <a:latin typeface="+mj-lt"/>
                <a:cs typeface="Verdana"/>
              </a:rPr>
              <a:t> </a:t>
            </a:r>
            <a:r>
              <a:rPr lang="es-ES_tradnl" sz="1600" spc="5" noProof="0" dirty="0">
                <a:latin typeface="+mj-lt"/>
                <a:cs typeface="Verdana"/>
              </a:rPr>
              <a:t>orientadas</a:t>
            </a:r>
            <a:r>
              <a:rPr lang="es-ES_tradnl" sz="1600" spc="-30" noProof="0" dirty="0">
                <a:latin typeface="+mj-lt"/>
                <a:cs typeface="Verdana"/>
              </a:rPr>
              <a:t> </a:t>
            </a:r>
            <a:r>
              <a:rPr lang="es-ES_tradnl" sz="1600" spc="-20" noProof="0" dirty="0">
                <a:latin typeface="+mj-lt"/>
                <a:cs typeface="Verdana"/>
              </a:rPr>
              <a:t>a </a:t>
            </a:r>
            <a:r>
              <a:rPr lang="es-ES_tradnl" sz="1600" spc="-555" noProof="0" dirty="0">
                <a:latin typeface="+mj-lt"/>
                <a:cs typeface="Verdana"/>
              </a:rPr>
              <a:t> </a:t>
            </a:r>
            <a:r>
              <a:rPr lang="es-ES_tradnl" sz="1600" spc="-5" noProof="0" dirty="0">
                <a:latin typeface="+mj-lt"/>
                <a:cs typeface="Verdana"/>
              </a:rPr>
              <a:t>fortalecer </a:t>
            </a:r>
            <a:r>
              <a:rPr lang="es-ES_tradnl" sz="1600" spc="-15" noProof="0" dirty="0">
                <a:latin typeface="+mj-lt"/>
                <a:cs typeface="Verdana"/>
              </a:rPr>
              <a:t>los </a:t>
            </a:r>
            <a:r>
              <a:rPr lang="es-ES_tradnl" sz="1600" spc="30" noProof="0" dirty="0">
                <a:latin typeface="+mj-lt"/>
                <a:cs typeface="Verdana"/>
              </a:rPr>
              <a:t>mecanismos </a:t>
            </a:r>
            <a:r>
              <a:rPr lang="es-ES_tradnl" sz="1600" spc="50" noProof="0" dirty="0">
                <a:latin typeface="+mj-lt"/>
                <a:cs typeface="Verdana"/>
              </a:rPr>
              <a:t>de </a:t>
            </a:r>
            <a:r>
              <a:rPr lang="es-ES_tradnl" sz="1600" spc="-5" noProof="0" dirty="0">
                <a:latin typeface="+mj-lt"/>
                <a:cs typeface="Verdana"/>
              </a:rPr>
              <a:t>prevención, </a:t>
            </a:r>
            <a:r>
              <a:rPr lang="es-ES_tradnl" sz="1600" spc="10" noProof="0" dirty="0">
                <a:latin typeface="+mj-lt"/>
                <a:cs typeface="Verdana"/>
              </a:rPr>
              <a:t>investigación </a:t>
            </a:r>
            <a:r>
              <a:rPr lang="es-ES_tradnl" sz="1600" spc="-85" noProof="0" dirty="0">
                <a:latin typeface="+mj-lt"/>
                <a:cs typeface="Verdana"/>
              </a:rPr>
              <a:t>y </a:t>
            </a:r>
            <a:r>
              <a:rPr lang="es-ES_tradnl" sz="1600" spc="20" noProof="0" dirty="0">
                <a:latin typeface="+mj-lt"/>
                <a:cs typeface="Verdana"/>
              </a:rPr>
              <a:t>sanción </a:t>
            </a:r>
            <a:r>
              <a:rPr lang="es-ES_tradnl" sz="1600" spc="50" noProof="0" dirty="0">
                <a:latin typeface="+mj-lt"/>
                <a:cs typeface="Verdana"/>
              </a:rPr>
              <a:t>de </a:t>
            </a:r>
            <a:r>
              <a:rPr lang="es-ES_tradnl" sz="1600" spc="5" noProof="0" dirty="0">
                <a:latin typeface="+mj-lt"/>
                <a:cs typeface="Verdana"/>
              </a:rPr>
              <a:t>actos </a:t>
            </a:r>
            <a:r>
              <a:rPr lang="es-ES_tradnl" sz="1600" spc="45" noProof="0" dirty="0">
                <a:latin typeface="+mj-lt"/>
                <a:cs typeface="Verdana"/>
              </a:rPr>
              <a:t>de </a:t>
            </a:r>
            <a:r>
              <a:rPr lang="es-ES_tradnl" sz="1600" spc="30" noProof="0" dirty="0">
                <a:latin typeface="+mj-lt"/>
                <a:cs typeface="Verdana"/>
              </a:rPr>
              <a:t>corrupción </a:t>
            </a:r>
            <a:r>
              <a:rPr lang="es-ES_tradnl" sz="1600" spc="-85" noProof="0" dirty="0">
                <a:latin typeface="+mj-lt"/>
                <a:cs typeface="Verdana"/>
              </a:rPr>
              <a:t>y </a:t>
            </a:r>
            <a:r>
              <a:rPr lang="es-ES_tradnl" sz="1600" spc="-5" noProof="0" dirty="0">
                <a:latin typeface="+mj-lt"/>
                <a:cs typeface="Verdana"/>
              </a:rPr>
              <a:t>la </a:t>
            </a:r>
            <a:r>
              <a:rPr lang="es-ES_tradnl" sz="1600" noProof="0" dirty="0">
                <a:latin typeface="+mj-lt"/>
                <a:cs typeface="Verdana"/>
              </a:rPr>
              <a:t> </a:t>
            </a:r>
            <a:r>
              <a:rPr lang="es-ES_tradnl" sz="1600" spc="10" noProof="0" dirty="0">
                <a:latin typeface="+mj-lt"/>
                <a:cs typeface="Verdana"/>
              </a:rPr>
              <a:t>efectividad</a:t>
            </a:r>
            <a:r>
              <a:rPr lang="es-ES_tradnl" sz="1600" spc="-125" noProof="0" dirty="0">
                <a:latin typeface="+mj-lt"/>
                <a:cs typeface="Verdana"/>
              </a:rPr>
              <a:t> </a:t>
            </a:r>
            <a:r>
              <a:rPr lang="es-ES_tradnl" sz="1600" spc="25" noProof="0" dirty="0">
                <a:latin typeface="+mj-lt"/>
                <a:cs typeface="Verdana"/>
              </a:rPr>
              <a:t>del</a:t>
            </a:r>
            <a:r>
              <a:rPr lang="es-ES_tradnl" sz="1600" spc="-130" noProof="0" dirty="0">
                <a:latin typeface="+mj-lt"/>
                <a:cs typeface="Verdana"/>
              </a:rPr>
              <a:t> </a:t>
            </a:r>
            <a:r>
              <a:rPr lang="es-ES_tradnl" sz="1600" spc="20" noProof="0" dirty="0">
                <a:latin typeface="+mj-lt"/>
                <a:cs typeface="Verdana"/>
              </a:rPr>
              <a:t>control</a:t>
            </a:r>
            <a:r>
              <a:rPr lang="es-ES_tradnl" sz="1600" spc="-135" noProof="0" dirty="0">
                <a:latin typeface="+mj-lt"/>
                <a:cs typeface="Verdana"/>
              </a:rPr>
              <a:t> </a:t>
            </a:r>
            <a:r>
              <a:rPr lang="es-ES_tradnl" sz="1600" spc="45" noProof="0" dirty="0">
                <a:latin typeface="+mj-lt"/>
                <a:cs typeface="Verdana"/>
              </a:rPr>
              <a:t>de</a:t>
            </a:r>
            <a:r>
              <a:rPr lang="es-ES_tradnl" sz="1600" spc="-135" noProof="0" dirty="0">
                <a:latin typeface="+mj-lt"/>
                <a:cs typeface="Verdana"/>
              </a:rPr>
              <a:t> </a:t>
            </a:r>
            <a:r>
              <a:rPr lang="es-ES_tradnl" sz="1600" spc="-15" noProof="0" dirty="0">
                <a:latin typeface="+mj-lt"/>
                <a:cs typeface="Verdana"/>
              </a:rPr>
              <a:t>la</a:t>
            </a:r>
            <a:r>
              <a:rPr lang="es-ES_tradnl" sz="1600" spc="-140" noProof="0" dirty="0">
                <a:latin typeface="+mj-lt"/>
                <a:cs typeface="Verdana"/>
              </a:rPr>
              <a:t> </a:t>
            </a:r>
            <a:r>
              <a:rPr lang="es-ES_tradnl" sz="1600" spc="20" noProof="0" dirty="0">
                <a:latin typeface="+mj-lt"/>
                <a:cs typeface="Verdana"/>
              </a:rPr>
              <a:t>gestión</a:t>
            </a:r>
            <a:r>
              <a:rPr lang="es-ES_tradnl" sz="1600" spc="-110" noProof="0" dirty="0">
                <a:latin typeface="+mj-lt"/>
                <a:cs typeface="Verdana"/>
              </a:rPr>
              <a:t> </a:t>
            </a:r>
            <a:r>
              <a:rPr lang="es-ES_tradnl" sz="1600" spc="-30" noProof="0" dirty="0">
                <a:latin typeface="+mj-lt"/>
                <a:cs typeface="Verdana"/>
              </a:rPr>
              <a:t>pública».</a:t>
            </a:r>
            <a:endParaRPr lang="es-ES_tradnl" sz="1600" noProof="0" dirty="0">
              <a:latin typeface="+mj-lt"/>
              <a:cs typeface="Verdana"/>
            </a:endParaRPr>
          </a:p>
          <a:p>
            <a:pPr marL="12700" marR="8890" algn="just">
              <a:lnSpc>
                <a:spcPts val="1730"/>
              </a:lnSpc>
              <a:spcBef>
                <a:spcPts val="1019"/>
              </a:spcBef>
            </a:pPr>
            <a:r>
              <a:rPr lang="es-ES_tradnl" sz="1600" spc="45" noProof="0" dirty="0">
                <a:latin typeface="+mj-lt"/>
                <a:cs typeface="Verdana"/>
              </a:rPr>
              <a:t>De </a:t>
            </a:r>
            <a:r>
              <a:rPr lang="es-ES_tradnl" sz="1600" spc="25" noProof="0" dirty="0">
                <a:latin typeface="+mj-lt"/>
                <a:cs typeface="Verdana"/>
              </a:rPr>
              <a:t>acuerdo </a:t>
            </a:r>
            <a:r>
              <a:rPr lang="es-ES_tradnl" sz="1600" spc="55" noProof="0" dirty="0">
                <a:latin typeface="+mj-lt"/>
                <a:cs typeface="Verdana"/>
              </a:rPr>
              <a:t>con </a:t>
            </a:r>
            <a:r>
              <a:rPr lang="es-ES_tradnl" sz="1600" spc="-10" noProof="0" dirty="0">
                <a:latin typeface="+mj-lt"/>
                <a:cs typeface="Verdana"/>
              </a:rPr>
              <a:t>los </a:t>
            </a:r>
            <a:r>
              <a:rPr lang="es-ES_tradnl" sz="1600" spc="10" noProof="0" dirty="0">
                <a:latin typeface="+mj-lt"/>
                <a:cs typeface="Verdana"/>
              </a:rPr>
              <a:t>datos </a:t>
            </a:r>
            <a:r>
              <a:rPr lang="es-ES_tradnl" sz="1600" spc="20" noProof="0" dirty="0">
                <a:latin typeface="+mj-lt"/>
                <a:cs typeface="Verdana"/>
              </a:rPr>
              <a:t>consolidados </a:t>
            </a:r>
            <a:r>
              <a:rPr lang="es-ES_tradnl" sz="1600" spc="35" noProof="0" dirty="0">
                <a:latin typeface="+mj-lt"/>
                <a:cs typeface="Verdana"/>
              </a:rPr>
              <a:t>en </a:t>
            </a:r>
            <a:r>
              <a:rPr lang="es-ES_tradnl" sz="1600" spc="-10" noProof="0" dirty="0">
                <a:latin typeface="+mj-lt"/>
                <a:cs typeface="Verdana"/>
              </a:rPr>
              <a:t>los </a:t>
            </a:r>
            <a:r>
              <a:rPr lang="es-ES_tradnl" sz="1600" spc="5" noProof="0" dirty="0">
                <a:latin typeface="+mj-lt"/>
                <a:cs typeface="Verdana"/>
              </a:rPr>
              <a:t>diferentes canales </a:t>
            </a:r>
            <a:r>
              <a:rPr lang="es-ES_tradnl" sz="1600" spc="50" noProof="0" dirty="0">
                <a:latin typeface="+mj-lt"/>
                <a:cs typeface="Verdana"/>
              </a:rPr>
              <a:t>de </a:t>
            </a:r>
            <a:r>
              <a:rPr lang="es-ES_tradnl" sz="1600" spc="-5" noProof="0" dirty="0">
                <a:latin typeface="+mj-lt"/>
                <a:cs typeface="Verdana"/>
              </a:rPr>
              <a:t>atención, </a:t>
            </a:r>
            <a:r>
              <a:rPr lang="es-ES_tradnl" sz="1600" spc="25" noProof="0" dirty="0">
                <a:latin typeface="+mj-lt"/>
                <a:cs typeface="Verdana"/>
              </a:rPr>
              <a:t>durante </a:t>
            </a:r>
            <a:r>
              <a:rPr lang="es-ES_tradnl" sz="1600" spc="-5" noProof="0" dirty="0">
                <a:latin typeface="+mj-lt"/>
                <a:cs typeface="Verdana"/>
              </a:rPr>
              <a:t>el </a:t>
            </a:r>
            <a:r>
              <a:rPr lang="es-ES_tradnl" sz="1600" b="1" spc="-5" noProof="0" dirty="0">
                <a:latin typeface="+mj-lt"/>
                <a:cs typeface="Verdana"/>
              </a:rPr>
              <a:t>CUARTO TRIMESTRE</a:t>
            </a:r>
            <a:r>
              <a:rPr lang="es-ES_tradnl" sz="1600" b="1" spc="-114" noProof="0" dirty="0">
                <a:latin typeface="+mj-lt"/>
                <a:cs typeface="Verdana"/>
              </a:rPr>
              <a:t>  </a:t>
            </a:r>
            <a:r>
              <a:rPr lang="es-ES_tradnl" sz="1600" b="1" spc="25" noProof="0" dirty="0">
                <a:latin typeface="+mj-lt"/>
                <a:cs typeface="Verdana"/>
              </a:rPr>
              <a:t>del</a:t>
            </a:r>
            <a:r>
              <a:rPr lang="es-ES_tradnl" sz="1600" b="1" spc="-130" noProof="0" dirty="0">
                <a:latin typeface="+mj-lt"/>
                <a:cs typeface="Verdana"/>
              </a:rPr>
              <a:t>  </a:t>
            </a:r>
            <a:r>
              <a:rPr lang="es-ES_tradnl" sz="1600" b="1" spc="20" noProof="0" dirty="0">
                <a:latin typeface="+mj-lt"/>
                <a:cs typeface="Verdana"/>
              </a:rPr>
              <a:t>año</a:t>
            </a:r>
            <a:r>
              <a:rPr lang="es-ES_tradnl" sz="1600" b="1" spc="-114" noProof="0" dirty="0">
                <a:latin typeface="+mj-lt"/>
                <a:cs typeface="Verdana"/>
              </a:rPr>
              <a:t> </a:t>
            </a:r>
            <a:r>
              <a:rPr lang="es-ES_tradnl" sz="1600" b="1" spc="-110" noProof="0" dirty="0">
                <a:latin typeface="+mj-lt"/>
                <a:cs typeface="Verdana"/>
              </a:rPr>
              <a:t>2025</a:t>
            </a:r>
            <a:r>
              <a:rPr lang="es-ES_tradnl" sz="1600" spc="-110" noProof="0" dirty="0">
                <a:latin typeface="+mj-lt"/>
                <a:cs typeface="Verdana"/>
              </a:rPr>
              <a:t>,</a:t>
            </a:r>
            <a:r>
              <a:rPr lang="es-ES_tradnl" sz="1600" spc="-135" noProof="0" dirty="0">
                <a:latin typeface="+mj-lt"/>
                <a:cs typeface="Verdana"/>
              </a:rPr>
              <a:t>  </a:t>
            </a:r>
            <a:r>
              <a:rPr lang="es-ES_tradnl" sz="1600" spc="-25" noProof="0" dirty="0">
                <a:latin typeface="+mj-lt"/>
                <a:cs typeface="Verdana"/>
              </a:rPr>
              <a:t>se</a:t>
            </a:r>
            <a:r>
              <a:rPr lang="es-ES_tradnl" sz="1600" spc="-135" noProof="0" dirty="0">
                <a:latin typeface="+mj-lt"/>
                <a:cs typeface="Verdana"/>
              </a:rPr>
              <a:t> </a:t>
            </a:r>
            <a:r>
              <a:rPr lang="es-ES_tradnl" sz="1600" spc="10" noProof="0" dirty="0">
                <a:latin typeface="+mj-lt"/>
                <a:cs typeface="Verdana"/>
              </a:rPr>
              <a:t>recibieron</a:t>
            </a:r>
            <a:r>
              <a:rPr lang="es-ES_tradnl" sz="1600" spc="305" noProof="0" dirty="0">
                <a:latin typeface="+mj-lt"/>
                <a:cs typeface="Verdana"/>
              </a:rPr>
              <a:t> </a:t>
            </a:r>
            <a:r>
              <a:rPr lang="es-ES_tradnl" sz="1600" b="1" spc="-170" noProof="0" dirty="0">
                <a:latin typeface="+mj-lt"/>
                <a:cs typeface="Verdana"/>
              </a:rPr>
              <a:t>110</a:t>
            </a:r>
            <a:r>
              <a:rPr lang="es-ES_tradnl" sz="1600" b="1" spc="-90" noProof="0" dirty="0">
                <a:latin typeface="+mj-lt"/>
                <a:cs typeface="Verdana"/>
              </a:rPr>
              <a:t> </a:t>
            </a:r>
            <a:r>
              <a:rPr lang="es-ES_tradnl" sz="1600" spc="-15" noProof="0" dirty="0">
                <a:latin typeface="+mj-lt"/>
                <a:cs typeface="Verdana"/>
              </a:rPr>
              <a:t>PQRS.</a:t>
            </a:r>
            <a:endParaRPr lang="es-ES_tradnl" sz="1600" noProof="0" dirty="0">
              <a:latin typeface="+mj-lt"/>
              <a:cs typeface="Verdana"/>
            </a:endParaRPr>
          </a:p>
          <a:p>
            <a:pPr marL="12700" marR="6985" algn="just">
              <a:lnSpc>
                <a:spcPts val="1730"/>
              </a:lnSpc>
              <a:spcBef>
                <a:spcPts val="995"/>
              </a:spcBef>
            </a:pPr>
            <a:r>
              <a:rPr lang="es-ES_tradnl" sz="1600" spc="60" noProof="0" dirty="0">
                <a:latin typeface="+mj-lt"/>
                <a:cs typeface="Verdana"/>
              </a:rPr>
              <a:t>No </a:t>
            </a:r>
            <a:r>
              <a:rPr lang="es-ES_tradnl" sz="1600" spc="-25" noProof="0" dirty="0">
                <a:latin typeface="+mj-lt"/>
                <a:cs typeface="Verdana"/>
              </a:rPr>
              <a:t>se </a:t>
            </a:r>
            <a:r>
              <a:rPr lang="es-ES_tradnl" sz="1600" spc="50" noProof="0" dirty="0">
                <a:latin typeface="+mj-lt"/>
                <a:cs typeface="Verdana"/>
              </a:rPr>
              <a:t>negó </a:t>
            </a:r>
            <a:r>
              <a:rPr lang="es-ES_tradnl" sz="1600" spc="-5" noProof="0" dirty="0">
                <a:latin typeface="+mj-lt"/>
                <a:cs typeface="Verdana"/>
              </a:rPr>
              <a:t>el </a:t>
            </a:r>
            <a:r>
              <a:rPr lang="es-ES_tradnl" sz="1600" spc="15" noProof="0" dirty="0">
                <a:latin typeface="+mj-lt"/>
                <a:cs typeface="Verdana"/>
              </a:rPr>
              <a:t>acceso </a:t>
            </a:r>
            <a:r>
              <a:rPr lang="es-ES_tradnl" sz="1600" spc="-20" noProof="0" dirty="0">
                <a:latin typeface="+mj-lt"/>
                <a:cs typeface="Verdana"/>
              </a:rPr>
              <a:t>a </a:t>
            </a:r>
            <a:r>
              <a:rPr lang="es-ES_tradnl" sz="1600" spc="45" noProof="0" dirty="0">
                <a:latin typeface="+mj-lt"/>
                <a:cs typeface="Verdana"/>
              </a:rPr>
              <a:t>ninguna </a:t>
            </a:r>
            <a:r>
              <a:rPr lang="es-ES_tradnl" sz="1600" spc="-5" noProof="0" dirty="0">
                <a:latin typeface="+mj-lt"/>
                <a:cs typeface="Verdana"/>
              </a:rPr>
              <a:t>petición, </a:t>
            </a:r>
            <a:r>
              <a:rPr lang="es-ES_tradnl" sz="1600" spc="30" noProof="0" dirty="0">
                <a:latin typeface="+mj-lt"/>
                <a:cs typeface="Verdana"/>
              </a:rPr>
              <a:t>conforme </a:t>
            </a:r>
            <a:r>
              <a:rPr lang="es-ES_tradnl" sz="1600" spc="-20" noProof="0" dirty="0">
                <a:latin typeface="+mj-lt"/>
                <a:cs typeface="Verdana"/>
              </a:rPr>
              <a:t>a </a:t>
            </a:r>
            <a:r>
              <a:rPr lang="es-ES_tradnl" sz="1600" spc="5" noProof="0" dirty="0">
                <a:latin typeface="+mj-lt"/>
                <a:cs typeface="Verdana"/>
              </a:rPr>
              <a:t>lo </a:t>
            </a:r>
            <a:r>
              <a:rPr lang="es-ES_tradnl" sz="1600" spc="25" noProof="0" dirty="0">
                <a:latin typeface="+mj-lt"/>
                <a:cs typeface="Verdana"/>
              </a:rPr>
              <a:t>informado por </a:t>
            </a:r>
            <a:r>
              <a:rPr lang="es-ES_tradnl" sz="1600" spc="-30" noProof="0" dirty="0">
                <a:latin typeface="+mj-lt"/>
                <a:cs typeface="Verdana"/>
              </a:rPr>
              <a:t>las </a:t>
            </a:r>
            <a:r>
              <a:rPr lang="es-ES_tradnl" sz="1600" spc="30" noProof="0" dirty="0">
                <a:latin typeface="+mj-lt"/>
                <a:cs typeface="Verdana"/>
              </a:rPr>
              <a:t>dependencias </a:t>
            </a:r>
            <a:r>
              <a:rPr lang="es-ES_tradnl" sz="1600" spc="-20" noProof="0" dirty="0">
                <a:latin typeface="+mj-lt"/>
                <a:cs typeface="Verdana"/>
              </a:rPr>
              <a:t>a </a:t>
            </a:r>
            <a:r>
              <a:rPr lang="es-ES_tradnl" sz="1600" spc="-25" noProof="0" dirty="0">
                <a:latin typeface="+mj-lt"/>
                <a:cs typeface="Verdana"/>
              </a:rPr>
              <a:t>las </a:t>
            </a:r>
            <a:r>
              <a:rPr lang="es-ES_tradnl" sz="1600" spc="-20" noProof="0" dirty="0">
                <a:latin typeface="+mj-lt"/>
                <a:cs typeface="Verdana"/>
              </a:rPr>
              <a:t> </a:t>
            </a:r>
            <a:r>
              <a:rPr lang="es-ES_tradnl" sz="1600" spc="5" noProof="0" dirty="0">
                <a:latin typeface="+mj-lt"/>
                <a:cs typeface="Verdana"/>
              </a:rPr>
              <a:t>cuales</a:t>
            </a:r>
            <a:r>
              <a:rPr lang="es-ES_tradnl" sz="1600" spc="-140" noProof="0" dirty="0">
                <a:latin typeface="+mj-lt"/>
                <a:cs typeface="Verdana"/>
              </a:rPr>
              <a:t> </a:t>
            </a:r>
            <a:r>
              <a:rPr lang="es-ES_tradnl" sz="1600" noProof="0" dirty="0">
                <a:latin typeface="+mj-lt"/>
                <a:cs typeface="Verdana"/>
              </a:rPr>
              <a:t>le</a:t>
            </a:r>
            <a:r>
              <a:rPr lang="es-ES_tradnl" sz="1600" spc="-150" noProof="0" dirty="0">
                <a:latin typeface="+mj-lt"/>
                <a:cs typeface="Verdana"/>
              </a:rPr>
              <a:t> </a:t>
            </a:r>
            <a:r>
              <a:rPr lang="es-ES_tradnl" sz="1600" spc="15" noProof="0" dirty="0">
                <a:latin typeface="+mj-lt"/>
                <a:cs typeface="Verdana"/>
              </a:rPr>
              <a:t>fueron</a:t>
            </a:r>
            <a:r>
              <a:rPr lang="es-ES_tradnl" sz="1600" spc="-120" noProof="0" dirty="0">
                <a:latin typeface="+mj-lt"/>
                <a:cs typeface="Verdana"/>
              </a:rPr>
              <a:t> </a:t>
            </a:r>
            <a:r>
              <a:rPr lang="es-ES_tradnl" sz="1600" spc="5" noProof="0" dirty="0">
                <a:latin typeface="+mj-lt"/>
                <a:cs typeface="Verdana"/>
              </a:rPr>
              <a:t>asignadas</a:t>
            </a:r>
            <a:r>
              <a:rPr lang="es-ES_tradnl" sz="1600" spc="-80" noProof="0" dirty="0">
                <a:latin typeface="+mj-lt"/>
                <a:cs typeface="Verdana"/>
              </a:rPr>
              <a:t> </a:t>
            </a:r>
            <a:r>
              <a:rPr lang="es-ES_tradnl" sz="1600" spc="-30" noProof="0" dirty="0">
                <a:latin typeface="+mj-lt"/>
                <a:cs typeface="Verdana"/>
              </a:rPr>
              <a:t>las</a:t>
            </a:r>
            <a:r>
              <a:rPr lang="es-ES_tradnl" sz="1600" spc="-125" noProof="0" dirty="0">
                <a:latin typeface="+mj-lt"/>
                <a:cs typeface="Verdana"/>
              </a:rPr>
              <a:t> </a:t>
            </a:r>
            <a:r>
              <a:rPr lang="es-ES_tradnl" sz="1600" spc="-20" noProof="0" dirty="0">
                <a:latin typeface="+mj-lt"/>
                <a:cs typeface="Verdana"/>
              </a:rPr>
              <a:t>mismas.</a:t>
            </a:r>
            <a:endParaRPr lang="es-ES_tradnl" sz="1600" noProof="0" dirty="0">
              <a:latin typeface="+mj-lt"/>
              <a:cs typeface="Verdan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307084"/>
            <a:ext cx="1862455" cy="360680"/>
          </a:xfrm>
          <a:prstGeom prst="rect">
            <a:avLst/>
          </a:prstGeom>
        </p:spPr>
        <p:txBody>
          <a:bodyPr vert="horz" wrap="square" lIns="0" tIns="12065" rIns="0" bIns="0" rtlCol="0">
            <a:spAutoFit/>
          </a:bodyPr>
          <a:lstStyle/>
          <a:p>
            <a:pPr marL="12700">
              <a:lnSpc>
                <a:spcPct val="100000"/>
              </a:lnSpc>
              <a:spcBef>
                <a:spcPts val="95"/>
              </a:spcBef>
            </a:pPr>
            <a:r>
              <a:rPr lang="es-ES_tradnl" sz="2200" spc="-275" noProof="0" dirty="0">
                <a:solidFill>
                  <a:srgbClr val="000000"/>
                </a:solidFill>
              </a:rPr>
              <a:t>2.</a:t>
            </a:r>
            <a:r>
              <a:rPr lang="es-ES_tradnl" sz="2200" spc="-140" noProof="0" dirty="0">
                <a:solidFill>
                  <a:srgbClr val="000000"/>
                </a:solidFill>
              </a:rPr>
              <a:t> </a:t>
            </a:r>
            <a:r>
              <a:rPr lang="es-ES_tradnl" sz="2200" spc="-100" noProof="0" dirty="0">
                <a:solidFill>
                  <a:srgbClr val="000000"/>
                </a:solidFill>
              </a:rPr>
              <a:t>G</a:t>
            </a:r>
            <a:r>
              <a:rPr lang="es-ES_tradnl" sz="2200" spc="-145" noProof="0" dirty="0">
                <a:solidFill>
                  <a:srgbClr val="000000"/>
                </a:solidFill>
              </a:rPr>
              <a:t>LOSARIO</a:t>
            </a:r>
            <a:endParaRPr lang="es-ES_tradnl" sz="2200" noProof="0" dirty="0"/>
          </a:p>
        </p:txBody>
      </p:sp>
      <p:sp>
        <p:nvSpPr>
          <p:cNvPr id="4" name="object 4"/>
          <p:cNvSpPr/>
          <p:nvPr/>
        </p:nvSpPr>
        <p:spPr>
          <a:xfrm flipV="1">
            <a:off x="533401" y="762000"/>
            <a:ext cx="2209799" cy="60025"/>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1295400" y="1447800"/>
            <a:ext cx="9080861" cy="3477106"/>
          </a:xfrm>
          <a:prstGeom prst="rect">
            <a:avLst/>
          </a:prstGeom>
        </p:spPr>
        <p:txBody>
          <a:bodyPr vert="horz" wrap="square" lIns="0" tIns="39370" rIns="0" bIns="0" rtlCol="0">
            <a:spAutoFit/>
          </a:bodyPr>
          <a:lstStyle/>
          <a:p>
            <a:pPr marL="12700" marR="6350" algn="just">
              <a:lnSpc>
                <a:spcPts val="1730"/>
              </a:lnSpc>
              <a:spcBef>
                <a:spcPts val="310"/>
              </a:spcBef>
            </a:pPr>
            <a:r>
              <a:rPr lang="es-ES_tradnl" sz="1400" spc="45" noProof="0" dirty="0">
                <a:latin typeface="+mj-lt"/>
                <a:cs typeface="Verdana"/>
              </a:rPr>
              <a:t>De </a:t>
            </a:r>
            <a:r>
              <a:rPr lang="es-ES_tradnl" sz="1400" spc="35" noProof="0" dirty="0">
                <a:latin typeface="+mj-lt"/>
                <a:cs typeface="Verdana"/>
              </a:rPr>
              <a:t>conformidad </a:t>
            </a:r>
            <a:r>
              <a:rPr lang="es-ES_tradnl" sz="1400" spc="55" noProof="0" dirty="0">
                <a:latin typeface="+mj-lt"/>
                <a:cs typeface="Verdana"/>
              </a:rPr>
              <a:t>con </a:t>
            </a:r>
            <a:r>
              <a:rPr lang="es-ES_tradnl" sz="1400" spc="-15" noProof="0" dirty="0">
                <a:latin typeface="+mj-lt"/>
                <a:cs typeface="Verdana"/>
              </a:rPr>
              <a:t>la </a:t>
            </a:r>
            <a:r>
              <a:rPr lang="es-ES_tradnl" sz="1400" spc="5" noProof="0" dirty="0">
                <a:latin typeface="+mj-lt"/>
                <a:cs typeface="Verdana"/>
              </a:rPr>
              <a:t>normativa </a:t>
            </a:r>
            <a:r>
              <a:rPr lang="es-ES_tradnl" sz="1400" spc="-15" noProof="0" dirty="0">
                <a:latin typeface="+mj-lt"/>
                <a:cs typeface="Verdana"/>
              </a:rPr>
              <a:t>vigente, los </a:t>
            </a:r>
            <a:r>
              <a:rPr lang="es-ES_tradnl" sz="1400" spc="20" noProof="0" dirty="0">
                <a:latin typeface="+mj-lt"/>
                <a:cs typeface="Verdana"/>
              </a:rPr>
              <a:t>lineamientos </a:t>
            </a:r>
            <a:r>
              <a:rPr lang="es-ES_tradnl" sz="1400" noProof="0" dirty="0">
                <a:latin typeface="+mj-lt"/>
                <a:cs typeface="Verdana"/>
              </a:rPr>
              <a:t>para </a:t>
            </a:r>
            <a:r>
              <a:rPr lang="es-ES_tradnl" sz="1400" spc="-10" noProof="0" dirty="0">
                <a:latin typeface="+mj-lt"/>
                <a:cs typeface="Verdana"/>
              </a:rPr>
              <a:t>la </a:t>
            </a:r>
            <a:r>
              <a:rPr lang="es-ES_tradnl" sz="1400" spc="35" noProof="0" dirty="0">
                <a:latin typeface="+mj-lt"/>
                <a:cs typeface="Verdana"/>
              </a:rPr>
              <a:t>Atención </a:t>
            </a:r>
            <a:r>
              <a:rPr lang="es-ES_tradnl" sz="1400" spc="-10" noProof="0" dirty="0">
                <a:latin typeface="+mj-lt"/>
                <a:cs typeface="Verdana"/>
              </a:rPr>
              <a:t>Integral </a:t>
            </a:r>
            <a:r>
              <a:rPr lang="es-ES_tradnl" sz="1400" spc="25" noProof="0" dirty="0">
                <a:latin typeface="+mj-lt"/>
                <a:cs typeface="Verdana"/>
              </a:rPr>
              <a:t>del </a:t>
            </a:r>
            <a:r>
              <a:rPr lang="es-ES_tradnl" sz="1400" spc="30" noProof="0" dirty="0">
                <a:latin typeface="+mj-lt"/>
                <a:cs typeface="Verdana"/>
              </a:rPr>
              <a:t> </a:t>
            </a:r>
            <a:r>
              <a:rPr lang="es-ES_tradnl" sz="1400" spc="35" noProof="0" dirty="0">
                <a:latin typeface="+mj-lt"/>
                <a:cs typeface="Verdana"/>
              </a:rPr>
              <a:t>ciudadano</a:t>
            </a:r>
            <a:r>
              <a:rPr lang="es-ES_tradnl" sz="1400" spc="-95" noProof="0" dirty="0">
                <a:latin typeface="+mj-lt"/>
                <a:cs typeface="Verdana"/>
              </a:rPr>
              <a:t> </a:t>
            </a:r>
            <a:r>
              <a:rPr lang="es-ES_tradnl" sz="1400" spc="-85" noProof="0" dirty="0">
                <a:latin typeface="+mj-lt"/>
                <a:cs typeface="Verdana"/>
              </a:rPr>
              <a:t>y</a:t>
            </a:r>
            <a:r>
              <a:rPr lang="es-ES_tradnl" sz="1400" spc="-145" noProof="0" dirty="0">
                <a:latin typeface="+mj-lt"/>
                <a:cs typeface="Verdana"/>
              </a:rPr>
              <a:t> </a:t>
            </a:r>
            <a:r>
              <a:rPr lang="es-ES_tradnl" sz="1400" spc="-15" noProof="0" dirty="0">
                <a:latin typeface="+mj-lt"/>
                <a:cs typeface="Verdana"/>
              </a:rPr>
              <a:t>los</a:t>
            </a:r>
            <a:r>
              <a:rPr lang="es-ES_tradnl" sz="1400" spc="-135" noProof="0" dirty="0">
                <a:latin typeface="+mj-lt"/>
                <a:cs typeface="Verdana"/>
              </a:rPr>
              <a:t> </a:t>
            </a:r>
            <a:r>
              <a:rPr lang="es-ES_tradnl" sz="1400" spc="25" noProof="0" dirty="0">
                <a:latin typeface="+mj-lt"/>
                <a:cs typeface="Verdana"/>
              </a:rPr>
              <a:t>procedimientos</a:t>
            </a:r>
            <a:r>
              <a:rPr lang="es-ES_tradnl" sz="1400" spc="-95" noProof="0" dirty="0">
                <a:latin typeface="+mj-lt"/>
                <a:cs typeface="Verdana"/>
              </a:rPr>
              <a:t> </a:t>
            </a:r>
            <a:r>
              <a:rPr lang="es-ES_tradnl" sz="1400" spc="15" noProof="0" dirty="0">
                <a:latin typeface="+mj-lt"/>
                <a:cs typeface="Verdana"/>
              </a:rPr>
              <a:t>incorporados</a:t>
            </a:r>
            <a:r>
              <a:rPr lang="es-ES_tradnl" sz="1400" spc="-85" noProof="0" dirty="0">
                <a:latin typeface="+mj-lt"/>
                <a:cs typeface="Verdana"/>
              </a:rPr>
              <a:t> </a:t>
            </a:r>
            <a:r>
              <a:rPr lang="es-ES_tradnl" sz="1400" spc="20" noProof="0" dirty="0">
                <a:latin typeface="+mj-lt"/>
                <a:cs typeface="Verdana"/>
              </a:rPr>
              <a:t>por</a:t>
            </a:r>
            <a:r>
              <a:rPr lang="es-ES_tradnl" sz="1400" spc="-135" noProof="0" dirty="0">
                <a:latin typeface="+mj-lt"/>
                <a:cs typeface="Verdana"/>
              </a:rPr>
              <a:t> </a:t>
            </a:r>
            <a:r>
              <a:rPr lang="es-ES_tradnl" sz="1400" spc="-15" noProof="0" dirty="0">
                <a:latin typeface="+mj-lt"/>
                <a:cs typeface="Verdana"/>
              </a:rPr>
              <a:t>la</a:t>
            </a:r>
            <a:r>
              <a:rPr lang="es-ES_tradnl" sz="1400" spc="-135" noProof="0" dirty="0">
                <a:latin typeface="+mj-lt"/>
                <a:cs typeface="Verdana"/>
              </a:rPr>
              <a:t> </a:t>
            </a:r>
            <a:r>
              <a:rPr lang="es-ES_tradnl" sz="1400" spc="5" noProof="0" dirty="0">
                <a:latin typeface="+mj-lt"/>
                <a:cs typeface="Verdana"/>
              </a:rPr>
              <a:t>ESANT</a:t>
            </a:r>
            <a:r>
              <a:rPr lang="es-ES_tradnl" sz="1400" spc="-110" noProof="0" dirty="0">
                <a:latin typeface="+mj-lt"/>
                <a:cs typeface="Verdana"/>
              </a:rPr>
              <a:t> </a:t>
            </a:r>
            <a:r>
              <a:rPr lang="es-ES_tradnl" sz="1400" spc="-140" noProof="0" dirty="0">
                <a:latin typeface="+mj-lt"/>
                <a:cs typeface="Verdana"/>
              </a:rPr>
              <a:t>S.A.</a:t>
            </a:r>
            <a:r>
              <a:rPr lang="es-ES_tradnl" sz="1400" spc="-135" noProof="0" dirty="0">
                <a:latin typeface="+mj-lt"/>
                <a:cs typeface="Verdana"/>
              </a:rPr>
              <a:t> </a:t>
            </a:r>
            <a:r>
              <a:rPr lang="es-ES_tradnl" sz="1400" spc="-105" noProof="0" dirty="0">
                <a:latin typeface="+mj-lt"/>
                <a:cs typeface="Verdana"/>
              </a:rPr>
              <a:t>E.S.P,</a:t>
            </a:r>
            <a:r>
              <a:rPr lang="es-ES_tradnl" sz="1400" spc="-125" noProof="0" dirty="0">
                <a:latin typeface="+mj-lt"/>
                <a:cs typeface="Verdana"/>
              </a:rPr>
              <a:t> </a:t>
            </a:r>
            <a:r>
              <a:rPr lang="es-ES_tradnl" sz="1400" spc="-25" noProof="0" dirty="0">
                <a:latin typeface="+mj-lt"/>
                <a:cs typeface="Verdana"/>
              </a:rPr>
              <a:t>se</a:t>
            </a:r>
            <a:r>
              <a:rPr lang="es-ES_tradnl" sz="1400" spc="-135" noProof="0" dirty="0">
                <a:latin typeface="+mj-lt"/>
                <a:cs typeface="Verdana"/>
              </a:rPr>
              <a:t> </a:t>
            </a:r>
            <a:r>
              <a:rPr lang="es-ES_tradnl" sz="1400" spc="-40" noProof="0" dirty="0">
                <a:latin typeface="+mj-lt"/>
                <a:cs typeface="Verdana"/>
              </a:rPr>
              <a:t>define:</a:t>
            </a:r>
            <a:endParaRPr lang="es-ES_tradnl" sz="1400" noProof="0" dirty="0">
              <a:latin typeface="+mj-lt"/>
              <a:cs typeface="Verdana"/>
            </a:endParaRPr>
          </a:p>
          <a:p>
            <a:pPr marL="12700" marR="5080" algn="just">
              <a:lnSpc>
                <a:spcPct val="90000"/>
              </a:lnSpc>
              <a:spcBef>
                <a:spcPts val="970"/>
              </a:spcBef>
            </a:pPr>
            <a:r>
              <a:rPr lang="es-ES_tradnl" sz="1400" b="1" spc="-45" noProof="0" dirty="0">
                <a:latin typeface="+mj-lt"/>
                <a:cs typeface="Verdana"/>
              </a:rPr>
              <a:t>Derecho</a:t>
            </a:r>
            <a:r>
              <a:rPr lang="es-ES_tradnl" sz="1400" b="1" spc="-90" noProof="0" dirty="0">
                <a:latin typeface="+mj-lt"/>
                <a:cs typeface="Verdana"/>
              </a:rPr>
              <a:t> </a:t>
            </a:r>
            <a:r>
              <a:rPr lang="es-ES_tradnl" sz="1400" b="1" spc="-40" noProof="0" dirty="0">
                <a:latin typeface="+mj-lt"/>
                <a:cs typeface="Verdana"/>
              </a:rPr>
              <a:t>de</a:t>
            </a:r>
            <a:r>
              <a:rPr lang="es-ES_tradnl" sz="1400" b="1" spc="-75" noProof="0" dirty="0">
                <a:latin typeface="+mj-lt"/>
                <a:cs typeface="Verdana"/>
              </a:rPr>
              <a:t> </a:t>
            </a:r>
            <a:r>
              <a:rPr lang="es-ES_tradnl" sz="1400" b="1" spc="-60" noProof="0" dirty="0">
                <a:latin typeface="+mj-lt"/>
                <a:cs typeface="Verdana"/>
              </a:rPr>
              <a:t>Petición:</a:t>
            </a:r>
            <a:r>
              <a:rPr lang="es-ES_tradnl" sz="1400" b="1" spc="-85" noProof="0" dirty="0">
                <a:latin typeface="+mj-lt"/>
                <a:cs typeface="Verdana"/>
              </a:rPr>
              <a:t> </a:t>
            </a:r>
            <a:r>
              <a:rPr lang="es-ES_tradnl" sz="1400" spc="5" noProof="0" dirty="0">
                <a:latin typeface="+mj-lt"/>
                <a:cs typeface="Verdana"/>
              </a:rPr>
              <a:t>Toda</a:t>
            </a:r>
            <a:r>
              <a:rPr lang="es-ES_tradnl" sz="1400" spc="-110" noProof="0" dirty="0">
                <a:latin typeface="+mj-lt"/>
                <a:cs typeface="Verdana"/>
              </a:rPr>
              <a:t> </a:t>
            </a:r>
            <a:r>
              <a:rPr lang="es-ES_tradnl" sz="1400" spc="10" noProof="0" dirty="0">
                <a:latin typeface="+mj-lt"/>
                <a:cs typeface="Verdana"/>
              </a:rPr>
              <a:t>persona</a:t>
            </a:r>
            <a:r>
              <a:rPr lang="es-ES_tradnl" sz="1400" spc="-114" noProof="0" dirty="0">
                <a:latin typeface="+mj-lt"/>
                <a:cs typeface="Verdana"/>
              </a:rPr>
              <a:t> </a:t>
            </a:r>
            <a:r>
              <a:rPr lang="es-ES_tradnl" sz="1400" spc="20" noProof="0" dirty="0">
                <a:latin typeface="+mj-lt"/>
                <a:cs typeface="Verdana"/>
              </a:rPr>
              <a:t>tiene</a:t>
            </a:r>
            <a:r>
              <a:rPr lang="es-ES_tradnl" sz="1400" spc="-120" noProof="0" dirty="0">
                <a:latin typeface="+mj-lt"/>
                <a:cs typeface="Verdana"/>
              </a:rPr>
              <a:t> </a:t>
            </a:r>
            <a:r>
              <a:rPr lang="es-ES_tradnl" sz="1400" spc="30" noProof="0" dirty="0">
                <a:latin typeface="+mj-lt"/>
                <a:cs typeface="Verdana"/>
              </a:rPr>
              <a:t>derecho</a:t>
            </a:r>
            <a:r>
              <a:rPr lang="es-ES_tradnl" sz="1400" spc="-110" noProof="0" dirty="0">
                <a:latin typeface="+mj-lt"/>
                <a:cs typeface="Verdana"/>
              </a:rPr>
              <a:t> </a:t>
            </a:r>
            <a:r>
              <a:rPr lang="es-ES_tradnl" sz="1400" spc="-20" noProof="0" dirty="0">
                <a:latin typeface="+mj-lt"/>
                <a:cs typeface="Verdana"/>
              </a:rPr>
              <a:t>a</a:t>
            </a:r>
            <a:r>
              <a:rPr lang="es-ES_tradnl" sz="1400" spc="-110" noProof="0" dirty="0">
                <a:latin typeface="+mj-lt"/>
                <a:cs typeface="Verdana"/>
              </a:rPr>
              <a:t> </a:t>
            </a:r>
            <a:r>
              <a:rPr lang="es-ES_tradnl" sz="1400" noProof="0" dirty="0">
                <a:latin typeface="+mj-lt"/>
                <a:cs typeface="Verdana"/>
              </a:rPr>
              <a:t>presentar</a:t>
            </a:r>
            <a:r>
              <a:rPr lang="es-ES_tradnl" sz="1400" spc="-105" noProof="0" dirty="0">
                <a:latin typeface="+mj-lt"/>
                <a:cs typeface="Verdana"/>
              </a:rPr>
              <a:t> </a:t>
            </a:r>
            <a:r>
              <a:rPr lang="es-ES_tradnl" sz="1400" spc="20" noProof="0" dirty="0">
                <a:latin typeface="+mj-lt"/>
                <a:cs typeface="Verdana"/>
              </a:rPr>
              <a:t>peticiones</a:t>
            </a:r>
            <a:r>
              <a:rPr lang="es-ES_tradnl" sz="1400" spc="-100" noProof="0" dirty="0">
                <a:latin typeface="+mj-lt"/>
                <a:cs typeface="Verdana"/>
              </a:rPr>
              <a:t> </a:t>
            </a:r>
            <a:r>
              <a:rPr lang="es-ES_tradnl" sz="1400" spc="-5" noProof="0" dirty="0">
                <a:latin typeface="+mj-lt"/>
                <a:cs typeface="Verdana"/>
              </a:rPr>
              <a:t>respetuosas</a:t>
            </a:r>
            <a:r>
              <a:rPr lang="es-ES_tradnl" sz="1400" spc="-110" noProof="0" dirty="0">
                <a:latin typeface="+mj-lt"/>
                <a:cs typeface="Verdana"/>
              </a:rPr>
              <a:t> </a:t>
            </a:r>
            <a:r>
              <a:rPr lang="es-ES_tradnl" sz="1400" spc="-15" noProof="0" dirty="0">
                <a:latin typeface="+mj-lt"/>
                <a:cs typeface="Verdana"/>
              </a:rPr>
              <a:t>verbales</a:t>
            </a:r>
            <a:r>
              <a:rPr lang="es-ES_tradnl" sz="1400" spc="-100" noProof="0" dirty="0">
                <a:latin typeface="+mj-lt"/>
                <a:cs typeface="Verdana"/>
              </a:rPr>
              <a:t> </a:t>
            </a:r>
            <a:r>
              <a:rPr lang="es-ES_tradnl" sz="1400" spc="25" noProof="0" dirty="0">
                <a:latin typeface="+mj-lt"/>
                <a:cs typeface="Verdana"/>
              </a:rPr>
              <a:t>o </a:t>
            </a:r>
            <a:r>
              <a:rPr lang="es-ES_tradnl" sz="1400" spc="-550" noProof="0" dirty="0">
                <a:latin typeface="+mj-lt"/>
                <a:cs typeface="Verdana"/>
              </a:rPr>
              <a:t> </a:t>
            </a:r>
            <a:r>
              <a:rPr lang="es-ES_tradnl" sz="1400" spc="-15" noProof="0" dirty="0">
                <a:latin typeface="+mj-lt"/>
                <a:cs typeface="Verdana"/>
              </a:rPr>
              <a:t>escritas </a:t>
            </a:r>
            <a:r>
              <a:rPr lang="es-ES_tradnl" sz="1400" spc="-20" noProof="0" dirty="0">
                <a:latin typeface="+mj-lt"/>
                <a:cs typeface="Verdana"/>
              </a:rPr>
              <a:t>a </a:t>
            </a:r>
            <a:r>
              <a:rPr lang="es-ES_tradnl" sz="1400" spc="-30" noProof="0" dirty="0">
                <a:latin typeface="+mj-lt"/>
                <a:cs typeface="Verdana"/>
              </a:rPr>
              <a:t>las </a:t>
            </a:r>
            <a:r>
              <a:rPr lang="es-ES_tradnl" sz="1400" spc="10" noProof="0" dirty="0">
                <a:latin typeface="+mj-lt"/>
                <a:cs typeface="Verdana"/>
              </a:rPr>
              <a:t>autoridades </a:t>
            </a:r>
            <a:r>
              <a:rPr lang="es-ES_tradnl" sz="1400" spc="20" noProof="0" dirty="0">
                <a:latin typeface="+mj-lt"/>
                <a:cs typeface="Verdana"/>
              </a:rPr>
              <a:t>por </a:t>
            </a:r>
            <a:r>
              <a:rPr lang="es-ES_tradnl" sz="1400" spc="5" noProof="0" dirty="0">
                <a:latin typeface="+mj-lt"/>
                <a:cs typeface="Verdana"/>
              </a:rPr>
              <a:t>motivos </a:t>
            </a:r>
            <a:r>
              <a:rPr lang="es-ES_tradnl" sz="1400" spc="45" noProof="0" dirty="0">
                <a:latin typeface="+mj-lt"/>
                <a:cs typeface="Verdana"/>
              </a:rPr>
              <a:t>de </a:t>
            </a:r>
            <a:r>
              <a:rPr lang="es-ES_tradnl" sz="1400" spc="-5" noProof="0" dirty="0">
                <a:latin typeface="+mj-lt"/>
                <a:cs typeface="Verdana"/>
              </a:rPr>
              <a:t>interés </a:t>
            </a:r>
            <a:r>
              <a:rPr lang="es-ES_tradnl" sz="1400" spc="15" noProof="0" dirty="0">
                <a:latin typeface="+mj-lt"/>
                <a:cs typeface="Verdana"/>
              </a:rPr>
              <a:t>general </a:t>
            </a:r>
            <a:r>
              <a:rPr lang="es-ES_tradnl" sz="1400" spc="30" noProof="0" dirty="0">
                <a:latin typeface="+mj-lt"/>
                <a:cs typeface="Verdana"/>
              </a:rPr>
              <a:t>o </a:t>
            </a:r>
            <a:r>
              <a:rPr lang="es-ES_tradnl" sz="1400" spc="5" noProof="0" dirty="0">
                <a:latin typeface="+mj-lt"/>
                <a:cs typeface="Verdana"/>
              </a:rPr>
              <a:t>particular </a:t>
            </a:r>
            <a:r>
              <a:rPr lang="es-ES_tradnl" sz="1400" spc="-85" noProof="0" dirty="0">
                <a:latin typeface="+mj-lt"/>
                <a:cs typeface="Verdana"/>
              </a:rPr>
              <a:t>y </a:t>
            </a:r>
            <a:r>
              <a:rPr lang="es-ES_tradnl" sz="1400" spc="-20" noProof="0" dirty="0">
                <a:latin typeface="+mj-lt"/>
                <a:cs typeface="Verdana"/>
              </a:rPr>
              <a:t>a </a:t>
            </a:r>
            <a:r>
              <a:rPr lang="es-ES_tradnl" sz="1400" spc="25" noProof="0" dirty="0">
                <a:latin typeface="+mj-lt"/>
                <a:cs typeface="Verdana"/>
              </a:rPr>
              <a:t>obtener </a:t>
            </a:r>
            <a:r>
              <a:rPr lang="es-ES_tradnl" sz="1400" noProof="0" dirty="0">
                <a:latin typeface="+mj-lt"/>
                <a:cs typeface="Verdana"/>
              </a:rPr>
              <a:t>respuesta </a:t>
            </a:r>
            <a:r>
              <a:rPr lang="es-ES_tradnl" sz="1400" spc="40" noProof="0" dirty="0">
                <a:latin typeface="+mj-lt"/>
                <a:cs typeface="Verdana"/>
              </a:rPr>
              <a:t>de </a:t>
            </a:r>
            <a:r>
              <a:rPr lang="es-ES_tradnl" sz="1400" spc="45" noProof="0" dirty="0">
                <a:latin typeface="+mj-lt"/>
                <a:cs typeface="Verdana"/>
              </a:rPr>
              <a:t> </a:t>
            </a:r>
            <a:r>
              <a:rPr lang="es-ES_tradnl" sz="1400" spc="-10" noProof="0" dirty="0">
                <a:latin typeface="+mj-lt"/>
                <a:cs typeface="Verdana"/>
              </a:rPr>
              <a:t>fondo, </a:t>
            </a:r>
            <a:r>
              <a:rPr lang="es-ES_tradnl" sz="1400" spc="10" noProof="0" dirty="0">
                <a:latin typeface="+mj-lt"/>
                <a:cs typeface="Verdana"/>
              </a:rPr>
              <a:t>solicitudes </a:t>
            </a:r>
            <a:r>
              <a:rPr lang="es-ES_tradnl" sz="1400" noProof="0" dirty="0">
                <a:latin typeface="+mj-lt"/>
                <a:cs typeface="Verdana"/>
              </a:rPr>
              <a:t>para </a:t>
            </a:r>
            <a:r>
              <a:rPr lang="es-ES_tradnl" sz="1400" spc="-5" noProof="0" dirty="0">
                <a:latin typeface="+mj-lt"/>
                <a:cs typeface="Verdana"/>
              </a:rPr>
              <a:t>el </a:t>
            </a:r>
            <a:r>
              <a:rPr lang="es-ES_tradnl" sz="1400" spc="30" noProof="0" dirty="0">
                <a:latin typeface="+mj-lt"/>
                <a:cs typeface="Verdana"/>
              </a:rPr>
              <a:t>reconocimiento </a:t>
            </a:r>
            <a:r>
              <a:rPr lang="es-ES_tradnl" sz="1400" spc="45" noProof="0" dirty="0">
                <a:latin typeface="+mj-lt"/>
                <a:cs typeface="Verdana"/>
              </a:rPr>
              <a:t>de </a:t>
            </a:r>
            <a:r>
              <a:rPr lang="es-ES_tradnl" sz="1400" spc="65" noProof="0" dirty="0">
                <a:latin typeface="+mj-lt"/>
                <a:cs typeface="Verdana"/>
              </a:rPr>
              <a:t>un </a:t>
            </a:r>
            <a:r>
              <a:rPr lang="es-ES_tradnl" sz="1400" spc="-5" noProof="0" dirty="0">
                <a:latin typeface="+mj-lt"/>
                <a:cs typeface="Verdana"/>
              </a:rPr>
              <a:t>derecho, </a:t>
            </a:r>
            <a:r>
              <a:rPr lang="es-ES_tradnl" sz="1400" spc="-15" noProof="0" dirty="0">
                <a:latin typeface="+mj-lt"/>
                <a:cs typeface="Verdana"/>
              </a:rPr>
              <a:t>la </a:t>
            </a:r>
            <a:r>
              <a:rPr lang="es-ES_tradnl" sz="1400" spc="15" noProof="0" dirty="0">
                <a:latin typeface="+mj-lt"/>
                <a:cs typeface="Verdana"/>
              </a:rPr>
              <a:t>intervención </a:t>
            </a:r>
            <a:r>
              <a:rPr lang="es-ES_tradnl" sz="1400" spc="50" noProof="0" dirty="0">
                <a:latin typeface="+mj-lt"/>
                <a:cs typeface="Verdana"/>
              </a:rPr>
              <a:t>de </a:t>
            </a:r>
            <a:r>
              <a:rPr lang="es-ES_tradnl" sz="1400" spc="35" noProof="0" dirty="0">
                <a:latin typeface="+mj-lt"/>
                <a:cs typeface="Verdana"/>
              </a:rPr>
              <a:t>una entidad </a:t>
            </a:r>
            <a:r>
              <a:rPr lang="es-ES_tradnl" sz="1400" spc="25" noProof="0" dirty="0">
                <a:latin typeface="+mj-lt"/>
                <a:cs typeface="Verdana"/>
              </a:rPr>
              <a:t>o </a:t>
            </a:r>
            <a:r>
              <a:rPr lang="es-ES_tradnl" sz="1400" spc="30" noProof="0" dirty="0">
                <a:latin typeface="+mj-lt"/>
                <a:cs typeface="Verdana"/>
              </a:rPr>
              <a:t> </a:t>
            </a:r>
            <a:r>
              <a:rPr lang="es-ES_tradnl" sz="1400" spc="-45" noProof="0" dirty="0">
                <a:latin typeface="+mj-lt"/>
                <a:cs typeface="Verdana"/>
              </a:rPr>
              <a:t>servidor, </a:t>
            </a:r>
            <a:r>
              <a:rPr lang="es-ES_tradnl" sz="1400" spc="-10" noProof="0" dirty="0">
                <a:latin typeface="+mj-lt"/>
                <a:cs typeface="Verdana"/>
              </a:rPr>
              <a:t>la </a:t>
            </a:r>
            <a:r>
              <a:rPr lang="es-ES_tradnl" sz="1400" spc="15" noProof="0" dirty="0">
                <a:latin typeface="+mj-lt"/>
                <a:cs typeface="Verdana"/>
              </a:rPr>
              <a:t>resolución </a:t>
            </a:r>
            <a:r>
              <a:rPr lang="es-ES_tradnl" sz="1400" spc="45" noProof="0" dirty="0">
                <a:latin typeface="+mj-lt"/>
                <a:cs typeface="Verdana"/>
              </a:rPr>
              <a:t>de </a:t>
            </a:r>
            <a:r>
              <a:rPr lang="es-ES_tradnl" sz="1400" spc="35" noProof="0" dirty="0">
                <a:latin typeface="+mj-lt"/>
                <a:cs typeface="Verdana"/>
              </a:rPr>
              <a:t>una </a:t>
            </a:r>
            <a:r>
              <a:rPr lang="es-ES_tradnl" sz="1400" spc="15" noProof="0" dirty="0">
                <a:latin typeface="+mj-lt"/>
                <a:cs typeface="Verdana"/>
              </a:rPr>
              <a:t>situación </a:t>
            </a:r>
            <a:r>
              <a:rPr lang="es-ES_tradnl" sz="1400" spc="-30" noProof="0" dirty="0">
                <a:latin typeface="+mj-lt"/>
                <a:cs typeface="Verdana"/>
              </a:rPr>
              <a:t>jurídica, </a:t>
            </a:r>
            <a:r>
              <a:rPr lang="es-ES_tradnl" sz="1400" spc="-10" noProof="0" dirty="0">
                <a:latin typeface="+mj-lt"/>
                <a:cs typeface="Verdana"/>
              </a:rPr>
              <a:t>la </a:t>
            </a:r>
            <a:r>
              <a:rPr lang="es-ES_tradnl" sz="1400" spc="15" noProof="0" dirty="0">
                <a:latin typeface="+mj-lt"/>
                <a:cs typeface="Verdana"/>
              </a:rPr>
              <a:t>prestación </a:t>
            </a:r>
            <a:r>
              <a:rPr lang="es-ES_tradnl" sz="1400" spc="45" noProof="0" dirty="0">
                <a:latin typeface="+mj-lt"/>
                <a:cs typeface="Verdana"/>
              </a:rPr>
              <a:t>de </a:t>
            </a:r>
            <a:r>
              <a:rPr lang="es-ES_tradnl" sz="1400" spc="65" noProof="0" dirty="0">
                <a:latin typeface="+mj-lt"/>
                <a:cs typeface="Verdana"/>
              </a:rPr>
              <a:t>un </a:t>
            </a:r>
            <a:r>
              <a:rPr lang="es-ES_tradnl" sz="1400" spc="-15" noProof="0" dirty="0">
                <a:latin typeface="+mj-lt"/>
                <a:cs typeface="Verdana"/>
              </a:rPr>
              <a:t>servicio </a:t>
            </a:r>
            <a:r>
              <a:rPr lang="es-ES_tradnl" sz="1400" spc="25" noProof="0" dirty="0">
                <a:latin typeface="+mj-lt"/>
                <a:cs typeface="Verdana"/>
              </a:rPr>
              <a:t>o </a:t>
            </a:r>
            <a:r>
              <a:rPr lang="es-ES_tradnl" sz="1400" spc="15" noProof="0" dirty="0">
                <a:latin typeface="+mj-lt"/>
                <a:cs typeface="Verdana"/>
              </a:rPr>
              <a:t>interponer </a:t>
            </a:r>
            <a:r>
              <a:rPr lang="es-ES_tradnl" sz="1400" spc="20" noProof="0" dirty="0">
                <a:latin typeface="+mj-lt"/>
                <a:cs typeface="Verdana"/>
              </a:rPr>
              <a:t> </a:t>
            </a:r>
            <a:r>
              <a:rPr lang="es-ES_tradnl" sz="1400" spc="-30" noProof="0" dirty="0">
                <a:latin typeface="+mj-lt"/>
                <a:cs typeface="Verdana"/>
              </a:rPr>
              <a:t>recursos. </a:t>
            </a:r>
            <a:r>
              <a:rPr lang="es-ES_tradnl" sz="1400" spc="5" noProof="0" dirty="0">
                <a:latin typeface="+mj-lt"/>
                <a:cs typeface="Verdana"/>
              </a:rPr>
              <a:t>Toda </a:t>
            </a:r>
            <a:r>
              <a:rPr lang="es-ES_tradnl" sz="1400" spc="30" noProof="0" dirty="0">
                <a:latin typeface="+mj-lt"/>
                <a:cs typeface="Verdana"/>
              </a:rPr>
              <a:t>acción </a:t>
            </a:r>
            <a:r>
              <a:rPr lang="es-ES_tradnl" sz="1400" spc="50" noProof="0" dirty="0">
                <a:latin typeface="+mj-lt"/>
                <a:cs typeface="Verdana"/>
              </a:rPr>
              <a:t>que </a:t>
            </a:r>
            <a:r>
              <a:rPr lang="es-ES_tradnl" sz="1400" spc="20" noProof="0" dirty="0">
                <a:latin typeface="+mj-lt"/>
                <a:cs typeface="Verdana"/>
              </a:rPr>
              <a:t>inicie cualquier </a:t>
            </a:r>
            <a:r>
              <a:rPr lang="es-ES_tradnl" sz="1400" spc="10" noProof="0" dirty="0">
                <a:latin typeface="+mj-lt"/>
                <a:cs typeface="Verdana"/>
              </a:rPr>
              <a:t>persona </a:t>
            </a:r>
            <a:r>
              <a:rPr lang="es-ES_tradnl" sz="1400" spc="15" noProof="0" dirty="0">
                <a:latin typeface="+mj-lt"/>
                <a:cs typeface="Verdana"/>
              </a:rPr>
              <a:t>ante </a:t>
            </a:r>
            <a:r>
              <a:rPr lang="es-ES_tradnl" sz="1400" spc="-30" noProof="0" dirty="0">
                <a:latin typeface="+mj-lt"/>
                <a:cs typeface="Verdana"/>
              </a:rPr>
              <a:t>las </a:t>
            </a:r>
            <a:r>
              <a:rPr lang="es-ES_tradnl" sz="1400" spc="10" noProof="0" dirty="0">
                <a:latin typeface="+mj-lt"/>
                <a:cs typeface="Verdana"/>
              </a:rPr>
              <a:t>autoridades </a:t>
            </a:r>
            <a:r>
              <a:rPr lang="es-ES_tradnl" sz="1400" spc="30" noProof="0" dirty="0">
                <a:latin typeface="+mj-lt"/>
                <a:cs typeface="Verdana"/>
              </a:rPr>
              <a:t>implica derecho </a:t>
            </a:r>
            <a:r>
              <a:rPr lang="es-ES_tradnl" sz="1400" spc="40" noProof="0" dirty="0">
                <a:latin typeface="+mj-lt"/>
                <a:cs typeface="Verdana"/>
              </a:rPr>
              <a:t>de </a:t>
            </a:r>
            <a:r>
              <a:rPr lang="es-ES_tradnl" sz="1400" spc="45" noProof="0" dirty="0">
                <a:latin typeface="+mj-lt"/>
                <a:cs typeface="Verdana"/>
              </a:rPr>
              <a:t> </a:t>
            </a:r>
            <a:r>
              <a:rPr lang="es-ES_tradnl" sz="1400" spc="-5" noProof="0" dirty="0">
                <a:latin typeface="+mj-lt"/>
                <a:cs typeface="Verdana"/>
              </a:rPr>
              <a:t>petición,</a:t>
            </a:r>
            <a:r>
              <a:rPr lang="es-ES_tradnl" sz="1400" spc="-125" noProof="0" dirty="0">
                <a:latin typeface="+mj-lt"/>
                <a:cs typeface="Verdana"/>
              </a:rPr>
              <a:t> </a:t>
            </a:r>
            <a:r>
              <a:rPr lang="es-ES_tradnl" sz="1400" spc="20" noProof="0" dirty="0">
                <a:latin typeface="+mj-lt"/>
                <a:cs typeface="Verdana"/>
              </a:rPr>
              <a:t>consagrado</a:t>
            </a:r>
            <a:r>
              <a:rPr lang="es-ES_tradnl" sz="1400" spc="-85" noProof="0" dirty="0">
                <a:latin typeface="+mj-lt"/>
                <a:cs typeface="Verdana"/>
              </a:rPr>
              <a:t> </a:t>
            </a:r>
            <a:r>
              <a:rPr lang="es-ES_tradnl" sz="1400" spc="35" noProof="0" dirty="0">
                <a:latin typeface="+mj-lt"/>
                <a:cs typeface="Verdana"/>
              </a:rPr>
              <a:t>en</a:t>
            </a:r>
            <a:r>
              <a:rPr lang="es-ES_tradnl" sz="1400" spc="-110" noProof="0" dirty="0">
                <a:latin typeface="+mj-lt"/>
                <a:cs typeface="Verdana"/>
              </a:rPr>
              <a:t> </a:t>
            </a:r>
            <a:r>
              <a:rPr lang="es-ES_tradnl" sz="1400" spc="-5" noProof="0" dirty="0">
                <a:latin typeface="+mj-lt"/>
                <a:cs typeface="Verdana"/>
              </a:rPr>
              <a:t>el</a:t>
            </a:r>
            <a:r>
              <a:rPr lang="es-ES_tradnl" sz="1400" spc="-135" noProof="0" dirty="0">
                <a:latin typeface="+mj-lt"/>
                <a:cs typeface="Verdana"/>
              </a:rPr>
              <a:t> </a:t>
            </a:r>
            <a:r>
              <a:rPr lang="es-ES_tradnl" sz="1400" spc="10" noProof="0" dirty="0">
                <a:latin typeface="+mj-lt"/>
                <a:cs typeface="Verdana"/>
              </a:rPr>
              <a:t>artículo</a:t>
            </a:r>
            <a:r>
              <a:rPr lang="es-ES_tradnl" sz="1400" spc="-140" noProof="0" dirty="0">
                <a:latin typeface="+mj-lt"/>
                <a:cs typeface="Verdana"/>
              </a:rPr>
              <a:t> </a:t>
            </a:r>
            <a:r>
              <a:rPr lang="es-ES_tradnl" sz="1400" spc="-114" noProof="0" dirty="0">
                <a:latin typeface="+mj-lt"/>
                <a:cs typeface="Verdana"/>
              </a:rPr>
              <a:t>23</a:t>
            </a:r>
            <a:r>
              <a:rPr lang="es-ES_tradnl" sz="1400" spc="-125" noProof="0" dirty="0">
                <a:latin typeface="+mj-lt"/>
                <a:cs typeface="Verdana"/>
              </a:rPr>
              <a:t> </a:t>
            </a:r>
            <a:r>
              <a:rPr lang="es-ES_tradnl" sz="1400" spc="45" noProof="0" dirty="0">
                <a:latin typeface="+mj-lt"/>
                <a:cs typeface="Verdana"/>
              </a:rPr>
              <a:t>de</a:t>
            </a:r>
            <a:r>
              <a:rPr lang="es-ES_tradnl" sz="1400" spc="-130" noProof="0" dirty="0">
                <a:latin typeface="+mj-lt"/>
                <a:cs typeface="Verdana"/>
              </a:rPr>
              <a:t> </a:t>
            </a:r>
            <a:r>
              <a:rPr lang="es-ES_tradnl" sz="1400" spc="-15" noProof="0" dirty="0">
                <a:latin typeface="+mj-lt"/>
                <a:cs typeface="Verdana"/>
              </a:rPr>
              <a:t>la</a:t>
            </a:r>
            <a:r>
              <a:rPr lang="es-ES_tradnl" sz="1400" spc="-130" noProof="0" dirty="0">
                <a:latin typeface="+mj-lt"/>
                <a:cs typeface="Verdana"/>
              </a:rPr>
              <a:t> </a:t>
            </a:r>
            <a:r>
              <a:rPr lang="es-ES_tradnl" sz="1400" spc="25" noProof="0" dirty="0">
                <a:latin typeface="+mj-lt"/>
                <a:cs typeface="Verdana"/>
              </a:rPr>
              <a:t>Constitución</a:t>
            </a:r>
            <a:r>
              <a:rPr lang="es-ES_tradnl" sz="1400" spc="-114" noProof="0" dirty="0">
                <a:latin typeface="+mj-lt"/>
                <a:cs typeface="Verdana"/>
              </a:rPr>
              <a:t> </a:t>
            </a:r>
            <a:r>
              <a:rPr lang="es-ES_tradnl" sz="1400" spc="-5" noProof="0" dirty="0">
                <a:latin typeface="+mj-lt"/>
                <a:cs typeface="Verdana"/>
              </a:rPr>
              <a:t>Política,</a:t>
            </a:r>
            <a:r>
              <a:rPr lang="es-ES_tradnl" sz="1400" spc="-140" noProof="0" dirty="0">
                <a:latin typeface="+mj-lt"/>
                <a:cs typeface="Verdana"/>
              </a:rPr>
              <a:t> </a:t>
            </a:r>
            <a:r>
              <a:rPr lang="es-ES_tradnl" sz="1400" noProof="0" dirty="0">
                <a:latin typeface="+mj-lt"/>
                <a:cs typeface="Verdana"/>
              </a:rPr>
              <a:t>sin</a:t>
            </a:r>
            <a:r>
              <a:rPr lang="es-ES_tradnl" sz="1400" spc="-120" noProof="0" dirty="0">
                <a:latin typeface="+mj-lt"/>
                <a:cs typeface="Verdana"/>
              </a:rPr>
              <a:t> </a:t>
            </a:r>
            <a:r>
              <a:rPr lang="es-ES_tradnl" sz="1400" spc="50" noProof="0" dirty="0">
                <a:latin typeface="+mj-lt"/>
                <a:cs typeface="Verdana"/>
              </a:rPr>
              <a:t>que</a:t>
            </a:r>
            <a:r>
              <a:rPr lang="es-ES_tradnl" sz="1400" spc="-130" noProof="0" dirty="0">
                <a:latin typeface="+mj-lt"/>
                <a:cs typeface="Verdana"/>
              </a:rPr>
              <a:t> </a:t>
            </a:r>
            <a:r>
              <a:rPr lang="es-ES_tradnl" sz="1400" spc="-25" noProof="0" dirty="0">
                <a:latin typeface="+mj-lt"/>
                <a:cs typeface="Verdana"/>
              </a:rPr>
              <a:t>sea</a:t>
            </a:r>
            <a:r>
              <a:rPr lang="es-ES_tradnl" sz="1400" spc="-125" noProof="0" dirty="0">
                <a:latin typeface="+mj-lt"/>
                <a:cs typeface="Verdana"/>
              </a:rPr>
              <a:t> </a:t>
            </a:r>
            <a:r>
              <a:rPr lang="es-ES_tradnl" sz="1400" noProof="0" dirty="0">
                <a:latin typeface="+mj-lt"/>
                <a:cs typeface="Verdana"/>
              </a:rPr>
              <a:t>necesario</a:t>
            </a:r>
            <a:r>
              <a:rPr lang="es-ES_tradnl" sz="1400" spc="-105" noProof="0" dirty="0">
                <a:latin typeface="+mj-lt"/>
                <a:cs typeface="Verdana"/>
              </a:rPr>
              <a:t> </a:t>
            </a:r>
            <a:r>
              <a:rPr lang="es-ES_tradnl" sz="1400" spc="-20" noProof="0" dirty="0">
                <a:latin typeface="+mj-lt"/>
                <a:cs typeface="Verdana"/>
              </a:rPr>
              <a:t>decirlo.</a:t>
            </a:r>
            <a:endParaRPr lang="es-ES_tradnl" sz="1400" noProof="0" dirty="0">
              <a:latin typeface="+mj-lt"/>
              <a:cs typeface="Verdana"/>
            </a:endParaRPr>
          </a:p>
          <a:p>
            <a:pPr marL="12700" marR="7620" algn="just">
              <a:lnSpc>
                <a:spcPts val="1730"/>
              </a:lnSpc>
              <a:spcBef>
                <a:spcPts val="1030"/>
              </a:spcBef>
            </a:pPr>
            <a:r>
              <a:rPr lang="es-ES_tradnl" sz="1400" spc="45" noProof="0" dirty="0">
                <a:latin typeface="+mj-lt"/>
                <a:cs typeface="Verdana"/>
              </a:rPr>
              <a:t>De acuerdo con</a:t>
            </a:r>
            <a:r>
              <a:rPr lang="es-ES_tradnl" sz="1400" spc="-20" noProof="0" dirty="0">
                <a:latin typeface="+mj-lt"/>
                <a:cs typeface="Verdana"/>
              </a:rPr>
              <a:t> </a:t>
            </a:r>
            <a:r>
              <a:rPr lang="es-ES_tradnl" sz="1400" spc="5" noProof="0" dirty="0">
                <a:latin typeface="+mj-lt"/>
                <a:cs typeface="Verdana"/>
              </a:rPr>
              <a:t>nuestra </a:t>
            </a:r>
            <a:r>
              <a:rPr lang="es-ES_tradnl" sz="1400" spc="-30" noProof="0" dirty="0">
                <a:latin typeface="+mj-lt"/>
                <a:cs typeface="Verdana"/>
              </a:rPr>
              <a:t>ley </a:t>
            </a:r>
            <a:r>
              <a:rPr lang="es-ES_tradnl" sz="1400" spc="-15" noProof="0" dirty="0">
                <a:latin typeface="+mj-lt"/>
                <a:cs typeface="Verdana"/>
              </a:rPr>
              <a:t>la </a:t>
            </a:r>
            <a:r>
              <a:rPr lang="es-ES_tradnl" sz="1400" spc="30" noProof="0" dirty="0">
                <a:latin typeface="+mj-lt"/>
                <a:cs typeface="Verdana"/>
              </a:rPr>
              <a:t>petición </a:t>
            </a:r>
            <a:r>
              <a:rPr lang="es-ES_tradnl" sz="1400" spc="50" noProof="0" dirty="0">
                <a:latin typeface="+mj-lt"/>
                <a:cs typeface="Verdana"/>
              </a:rPr>
              <a:t>puede </a:t>
            </a:r>
            <a:r>
              <a:rPr lang="es-ES_tradnl" sz="1400" spc="5" noProof="0" dirty="0">
                <a:latin typeface="+mj-lt"/>
                <a:cs typeface="Verdana"/>
              </a:rPr>
              <a:t>hacerse </a:t>
            </a:r>
            <a:r>
              <a:rPr lang="es-ES_tradnl" sz="1400" spc="-20" noProof="0" dirty="0">
                <a:latin typeface="+mj-lt"/>
                <a:cs typeface="Verdana"/>
              </a:rPr>
              <a:t>a </a:t>
            </a:r>
            <a:r>
              <a:rPr lang="es-ES_tradnl" sz="1400" spc="-30" noProof="0" dirty="0">
                <a:latin typeface="+mj-lt"/>
                <a:cs typeface="Verdana"/>
              </a:rPr>
              <a:t>través </a:t>
            </a:r>
            <a:r>
              <a:rPr lang="es-ES_tradnl" sz="1400" spc="45" noProof="0" dirty="0">
                <a:latin typeface="+mj-lt"/>
                <a:cs typeface="Verdana"/>
              </a:rPr>
              <a:t>de </a:t>
            </a:r>
            <a:r>
              <a:rPr lang="es-ES_tradnl" sz="1400" spc="5" noProof="0" dirty="0">
                <a:latin typeface="+mj-lt"/>
                <a:cs typeface="Verdana"/>
              </a:rPr>
              <a:t>diferentes </a:t>
            </a:r>
            <a:r>
              <a:rPr lang="es-ES_tradnl" sz="1400" spc="25" noProof="0" dirty="0">
                <a:latin typeface="+mj-lt"/>
                <a:cs typeface="Verdana"/>
              </a:rPr>
              <a:t>modalidades </a:t>
            </a:r>
            <a:r>
              <a:rPr lang="es-ES_tradnl" sz="1400" spc="-85" noProof="0" dirty="0">
                <a:latin typeface="+mj-lt"/>
                <a:cs typeface="Verdana"/>
              </a:rPr>
              <a:t>y </a:t>
            </a:r>
            <a:r>
              <a:rPr lang="es-ES_tradnl" sz="1400" spc="-25" noProof="0" dirty="0">
                <a:latin typeface="+mj-lt"/>
                <a:cs typeface="Verdana"/>
              </a:rPr>
              <a:t>se </a:t>
            </a:r>
            <a:r>
              <a:rPr lang="es-ES_tradnl" sz="1400" spc="-20" noProof="0" dirty="0">
                <a:latin typeface="+mj-lt"/>
                <a:cs typeface="Verdana"/>
              </a:rPr>
              <a:t> </a:t>
            </a:r>
            <a:r>
              <a:rPr lang="es-ES_tradnl" sz="1400" spc="15" noProof="0" dirty="0">
                <a:latin typeface="+mj-lt"/>
                <a:cs typeface="Verdana"/>
              </a:rPr>
              <a:t>atenderán</a:t>
            </a:r>
            <a:r>
              <a:rPr lang="es-ES_tradnl" sz="1400" spc="-75" noProof="0" dirty="0">
                <a:latin typeface="+mj-lt"/>
                <a:cs typeface="Verdana"/>
              </a:rPr>
              <a:t> </a:t>
            </a:r>
            <a:r>
              <a:rPr lang="es-ES_tradnl" sz="1400" spc="25" noProof="0" dirty="0">
                <a:latin typeface="+mj-lt"/>
                <a:cs typeface="Verdana"/>
              </a:rPr>
              <a:t>dentro</a:t>
            </a:r>
            <a:r>
              <a:rPr lang="es-ES_tradnl" sz="1400" spc="-85" noProof="0" dirty="0">
                <a:latin typeface="+mj-lt"/>
                <a:cs typeface="Verdana"/>
              </a:rPr>
              <a:t> </a:t>
            </a:r>
            <a:r>
              <a:rPr lang="es-ES_tradnl" sz="1400" spc="45" noProof="0" dirty="0">
                <a:latin typeface="+mj-lt"/>
                <a:cs typeface="Verdana"/>
              </a:rPr>
              <a:t>de</a:t>
            </a:r>
            <a:r>
              <a:rPr lang="es-ES_tradnl" sz="1400" spc="-95" noProof="0" dirty="0">
                <a:latin typeface="+mj-lt"/>
                <a:cs typeface="Verdana"/>
              </a:rPr>
              <a:t> </a:t>
            </a:r>
            <a:r>
              <a:rPr lang="es-ES_tradnl" sz="1400" spc="-10" noProof="0" dirty="0">
                <a:latin typeface="+mj-lt"/>
                <a:cs typeface="Verdana"/>
              </a:rPr>
              <a:t>los</a:t>
            </a:r>
            <a:r>
              <a:rPr lang="es-ES_tradnl" sz="1400" spc="-80" noProof="0" dirty="0">
                <a:latin typeface="+mj-lt"/>
                <a:cs typeface="Verdana"/>
              </a:rPr>
              <a:t> </a:t>
            </a:r>
            <a:r>
              <a:rPr lang="es-ES_tradnl" sz="1400" spc="45" noProof="0" dirty="0">
                <a:latin typeface="+mj-lt"/>
                <a:cs typeface="Verdana"/>
              </a:rPr>
              <a:t>quince</a:t>
            </a:r>
            <a:r>
              <a:rPr lang="es-ES_tradnl" sz="1400" spc="-90" noProof="0" dirty="0">
                <a:latin typeface="+mj-lt"/>
                <a:cs typeface="Verdana"/>
              </a:rPr>
              <a:t> </a:t>
            </a:r>
            <a:r>
              <a:rPr lang="es-ES_tradnl" sz="1400" spc="-245" noProof="0" dirty="0">
                <a:latin typeface="+mj-lt"/>
                <a:cs typeface="Verdana"/>
              </a:rPr>
              <a:t>(15)</a:t>
            </a:r>
            <a:r>
              <a:rPr lang="es-ES_tradnl" sz="1400" spc="-90" noProof="0" dirty="0">
                <a:latin typeface="+mj-lt"/>
                <a:cs typeface="Verdana"/>
              </a:rPr>
              <a:t> </a:t>
            </a:r>
            <a:r>
              <a:rPr lang="es-ES_tradnl" sz="1400" noProof="0" dirty="0">
                <a:latin typeface="+mj-lt"/>
                <a:cs typeface="Verdana"/>
              </a:rPr>
              <a:t>días</a:t>
            </a:r>
            <a:r>
              <a:rPr lang="es-ES_tradnl" sz="1400" spc="-65" noProof="0" dirty="0">
                <a:latin typeface="+mj-lt"/>
                <a:cs typeface="Verdana"/>
              </a:rPr>
              <a:t> </a:t>
            </a:r>
            <a:r>
              <a:rPr lang="es-ES_tradnl" sz="1400" spc="10" noProof="0" dirty="0">
                <a:latin typeface="+mj-lt"/>
                <a:cs typeface="Verdana"/>
              </a:rPr>
              <a:t>siguientes</a:t>
            </a:r>
            <a:r>
              <a:rPr lang="es-ES_tradnl" sz="1400" spc="-75" noProof="0" dirty="0">
                <a:latin typeface="+mj-lt"/>
                <a:cs typeface="Verdana"/>
              </a:rPr>
              <a:t> </a:t>
            </a:r>
            <a:r>
              <a:rPr lang="es-ES_tradnl" sz="1400" spc="-20" noProof="0" dirty="0">
                <a:latin typeface="+mj-lt"/>
                <a:cs typeface="Verdana"/>
              </a:rPr>
              <a:t>a</a:t>
            </a:r>
            <a:r>
              <a:rPr lang="es-ES_tradnl" sz="1400" spc="-70" noProof="0" dirty="0">
                <a:latin typeface="+mj-lt"/>
                <a:cs typeface="Verdana"/>
              </a:rPr>
              <a:t> </a:t>
            </a:r>
            <a:r>
              <a:rPr lang="es-ES_tradnl" sz="1400" noProof="0" dirty="0">
                <a:latin typeface="+mj-lt"/>
                <a:cs typeface="Verdana"/>
              </a:rPr>
              <a:t>su</a:t>
            </a:r>
            <a:r>
              <a:rPr lang="es-ES_tradnl" sz="1400" spc="-85" noProof="0" dirty="0">
                <a:latin typeface="+mj-lt"/>
                <a:cs typeface="Verdana"/>
              </a:rPr>
              <a:t> </a:t>
            </a:r>
            <a:r>
              <a:rPr lang="es-ES_tradnl" sz="1400" spc="30" noProof="0" dirty="0">
                <a:latin typeface="+mj-lt"/>
                <a:cs typeface="Verdana"/>
              </a:rPr>
              <a:t>recepción</a:t>
            </a:r>
            <a:r>
              <a:rPr lang="es-ES_tradnl" sz="1400" spc="-85" noProof="0" dirty="0">
                <a:latin typeface="+mj-lt"/>
                <a:cs typeface="Verdana"/>
              </a:rPr>
              <a:t> </a:t>
            </a:r>
            <a:r>
              <a:rPr lang="es-ES_tradnl" sz="1400" spc="25" noProof="0" dirty="0">
                <a:latin typeface="+mj-lt"/>
                <a:cs typeface="Verdana"/>
              </a:rPr>
              <a:t>o</a:t>
            </a:r>
            <a:r>
              <a:rPr lang="es-ES_tradnl" sz="1400" spc="-85" noProof="0" dirty="0">
                <a:latin typeface="+mj-lt"/>
                <a:cs typeface="Verdana"/>
              </a:rPr>
              <a:t> </a:t>
            </a:r>
            <a:r>
              <a:rPr lang="es-ES_tradnl" sz="1400" spc="45" noProof="0" dirty="0">
                <a:latin typeface="+mj-lt"/>
                <a:cs typeface="Verdana"/>
              </a:rPr>
              <a:t>de acuerdo con</a:t>
            </a:r>
            <a:r>
              <a:rPr lang="es-ES_tradnl" sz="1400" spc="-75" noProof="0" dirty="0">
                <a:latin typeface="+mj-lt"/>
                <a:cs typeface="Verdana"/>
              </a:rPr>
              <a:t> </a:t>
            </a:r>
            <a:r>
              <a:rPr lang="es-ES_tradnl" sz="1400" noProof="0" dirty="0">
                <a:latin typeface="+mj-lt"/>
                <a:cs typeface="Verdana"/>
              </a:rPr>
              <a:t>su</a:t>
            </a:r>
            <a:r>
              <a:rPr lang="es-ES_tradnl" sz="1400" spc="-75" noProof="0" dirty="0">
                <a:latin typeface="+mj-lt"/>
                <a:cs typeface="Verdana"/>
              </a:rPr>
              <a:t> </a:t>
            </a:r>
            <a:r>
              <a:rPr lang="es-ES_tradnl" sz="1400" spc="10" noProof="0" dirty="0">
                <a:latin typeface="+mj-lt"/>
                <a:cs typeface="Verdana"/>
              </a:rPr>
              <a:t>modalidad, </a:t>
            </a:r>
            <a:r>
              <a:rPr lang="es-ES_tradnl" sz="1400" spc="-550" noProof="0" dirty="0">
                <a:latin typeface="+mj-lt"/>
                <a:cs typeface="Verdana"/>
              </a:rPr>
              <a:t> </a:t>
            </a:r>
            <a:r>
              <a:rPr lang="es-ES_tradnl" sz="1400" spc="45" noProof="0" dirty="0">
                <a:latin typeface="+mj-lt"/>
                <a:cs typeface="Verdana"/>
              </a:rPr>
              <a:t>de</a:t>
            </a:r>
            <a:r>
              <a:rPr lang="es-ES_tradnl" sz="1400" spc="-140" noProof="0" dirty="0">
                <a:latin typeface="+mj-lt"/>
                <a:cs typeface="Verdana"/>
              </a:rPr>
              <a:t> </a:t>
            </a:r>
            <a:r>
              <a:rPr lang="es-ES_tradnl" sz="1400" spc="-15" noProof="0" dirty="0">
                <a:latin typeface="+mj-lt"/>
                <a:cs typeface="Verdana"/>
              </a:rPr>
              <a:t>la</a:t>
            </a:r>
            <a:r>
              <a:rPr lang="es-ES_tradnl" sz="1400" spc="-140" noProof="0" dirty="0">
                <a:latin typeface="+mj-lt"/>
                <a:cs typeface="Verdana"/>
              </a:rPr>
              <a:t> </a:t>
            </a:r>
            <a:r>
              <a:rPr lang="es-ES_tradnl" sz="1400" spc="20" noProof="0" dirty="0">
                <a:latin typeface="+mj-lt"/>
                <a:cs typeface="Verdana"/>
              </a:rPr>
              <a:t>siguiente</a:t>
            </a:r>
            <a:r>
              <a:rPr lang="es-ES_tradnl" sz="1400" spc="-125" noProof="0" dirty="0">
                <a:latin typeface="+mj-lt"/>
                <a:cs typeface="Verdana"/>
              </a:rPr>
              <a:t> </a:t>
            </a:r>
            <a:r>
              <a:rPr lang="es-ES_tradnl" sz="1400" spc="-45" noProof="0" dirty="0">
                <a:latin typeface="+mj-lt"/>
                <a:cs typeface="Verdana"/>
              </a:rPr>
              <a:t>manera:</a:t>
            </a:r>
            <a:endParaRPr lang="es-ES_tradnl" sz="1400" noProof="0" dirty="0">
              <a:latin typeface="+mj-lt"/>
              <a:cs typeface="Verdana"/>
            </a:endParaRPr>
          </a:p>
          <a:p>
            <a:pPr marL="241300" marR="5715" indent="-229235">
              <a:lnSpc>
                <a:spcPts val="1730"/>
              </a:lnSpc>
              <a:spcBef>
                <a:spcPts val="990"/>
              </a:spcBef>
              <a:buFont typeface="Arial MT"/>
              <a:buChar char="•"/>
              <a:tabLst>
                <a:tab pos="241300" algn="l"/>
                <a:tab pos="241935" algn="l"/>
                <a:tab pos="544195" algn="l"/>
                <a:tab pos="1654175" algn="l"/>
                <a:tab pos="2094230" algn="l"/>
                <a:tab pos="3612515" algn="l"/>
                <a:tab pos="3916045" algn="l"/>
                <a:tab pos="5434330" algn="l"/>
                <a:tab pos="7080250" algn="l"/>
                <a:tab pos="7709534" algn="l"/>
                <a:tab pos="8055609" algn="l"/>
                <a:tab pos="9598025" algn="l"/>
              </a:tabLst>
            </a:pPr>
            <a:r>
              <a:rPr lang="es-ES_tradnl" sz="1400" b="1" spc="-520" noProof="0" dirty="0">
                <a:latin typeface="+mj-lt"/>
                <a:cs typeface="Verdana"/>
              </a:rPr>
              <a:t>1</a:t>
            </a:r>
            <a:r>
              <a:rPr lang="es-ES_tradnl" sz="1400" b="1" spc="-160" noProof="0" dirty="0">
                <a:latin typeface="+mj-lt"/>
                <a:cs typeface="Verdana"/>
              </a:rPr>
              <a:t>.</a:t>
            </a:r>
            <a:r>
              <a:rPr lang="es-ES_tradnl" sz="1400" b="1" noProof="0" dirty="0">
                <a:latin typeface="+mj-lt"/>
                <a:cs typeface="Verdana"/>
              </a:rPr>
              <a:t>	</a:t>
            </a:r>
            <a:r>
              <a:rPr lang="es-ES_tradnl" sz="1400" b="1" spc="-90" noProof="0" dirty="0">
                <a:latin typeface="+mj-lt"/>
                <a:cs typeface="Verdana"/>
              </a:rPr>
              <a:t>S</a:t>
            </a:r>
            <a:r>
              <a:rPr lang="es-ES_tradnl" sz="1400" b="1" spc="-75" noProof="0" dirty="0">
                <a:latin typeface="+mj-lt"/>
                <a:cs typeface="Verdana"/>
              </a:rPr>
              <a:t>o</a:t>
            </a:r>
            <a:r>
              <a:rPr lang="es-ES_tradnl" sz="1400" b="1" spc="-70" noProof="0" dirty="0">
                <a:latin typeface="+mj-lt"/>
                <a:cs typeface="Verdana"/>
              </a:rPr>
              <a:t>l</a:t>
            </a:r>
            <a:r>
              <a:rPr lang="es-ES_tradnl" sz="1400" b="1" spc="-65" noProof="0" dirty="0">
                <a:latin typeface="+mj-lt"/>
                <a:cs typeface="Verdana"/>
              </a:rPr>
              <a:t>i</a:t>
            </a:r>
            <a:r>
              <a:rPr lang="es-ES_tradnl" sz="1400" b="1" spc="-45" noProof="0" dirty="0">
                <a:latin typeface="+mj-lt"/>
                <a:cs typeface="Verdana"/>
              </a:rPr>
              <a:t>c</a:t>
            </a:r>
            <a:r>
              <a:rPr lang="es-ES_tradnl" sz="1400" b="1" spc="-15" noProof="0" dirty="0">
                <a:latin typeface="+mj-lt"/>
                <a:cs typeface="Verdana"/>
              </a:rPr>
              <a:t>i</a:t>
            </a:r>
            <a:r>
              <a:rPr lang="es-ES_tradnl" sz="1400" b="1" spc="-35" noProof="0" dirty="0">
                <a:latin typeface="+mj-lt"/>
                <a:cs typeface="Verdana"/>
              </a:rPr>
              <a:t>t</a:t>
            </a:r>
            <a:r>
              <a:rPr lang="es-ES_tradnl" sz="1400" b="1" spc="-45" noProof="0" dirty="0">
                <a:latin typeface="+mj-lt"/>
                <a:cs typeface="Verdana"/>
              </a:rPr>
              <a:t>u</a:t>
            </a:r>
            <a:r>
              <a:rPr lang="es-ES_tradnl" sz="1400" b="1" spc="-15" noProof="0" dirty="0">
                <a:latin typeface="+mj-lt"/>
                <a:cs typeface="Verdana"/>
              </a:rPr>
              <a:t>d</a:t>
            </a:r>
            <a:r>
              <a:rPr lang="es-ES_tradnl" sz="1400" b="1" noProof="0" dirty="0">
                <a:latin typeface="+mj-lt"/>
                <a:cs typeface="Verdana"/>
              </a:rPr>
              <a:t>	</a:t>
            </a:r>
            <a:r>
              <a:rPr lang="es-ES_tradnl" sz="1400" b="1" spc="-30" noProof="0" dirty="0">
                <a:latin typeface="+mj-lt"/>
                <a:cs typeface="Verdana"/>
              </a:rPr>
              <a:t>d</a:t>
            </a:r>
            <a:r>
              <a:rPr lang="es-ES_tradnl" sz="1400" b="1" spc="-35" noProof="0" dirty="0">
                <a:latin typeface="+mj-lt"/>
                <a:cs typeface="Verdana"/>
              </a:rPr>
              <a:t>e</a:t>
            </a:r>
            <a:r>
              <a:rPr lang="es-ES_tradnl" sz="1400" b="1" noProof="0" dirty="0">
                <a:latin typeface="+mj-lt"/>
                <a:cs typeface="Verdana"/>
              </a:rPr>
              <a:t>	</a:t>
            </a:r>
            <a:r>
              <a:rPr lang="es-ES_tradnl" sz="1400" b="1" spc="-35" noProof="0" dirty="0">
                <a:latin typeface="+mj-lt"/>
                <a:cs typeface="Verdana"/>
              </a:rPr>
              <a:t>d</a:t>
            </a:r>
            <a:r>
              <a:rPr lang="es-ES_tradnl" sz="1400" b="1" spc="-30" noProof="0" dirty="0">
                <a:latin typeface="+mj-lt"/>
                <a:cs typeface="Verdana"/>
              </a:rPr>
              <a:t>o</a:t>
            </a:r>
            <a:r>
              <a:rPr lang="es-ES_tradnl" sz="1400" b="1" spc="-25" noProof="0" dirty="0">
                <a:latin typeface="+mj-lt"/>
                <a:cs typeface="Verdana"/>
              </a:rPr>
              <a:t>cum</a:t>
            </a:r>
            <a:r>
              <a:rPr lang="es-ES_tradnl" sz="1400" b="1" spc="-50" noProof="0" dirty="0">
                <a:latin typeface="+mj-lt"/>
                <a:cs typeface="Verdana"/>
              </a:rPr>
              <a:t>en</a:t>
            </a:r>
            <a:r>
              <a:rPr lang="es-ES_tradnl" sz="1400" b="1" spc="-25" noProof="0" dirty="0">
                <a:latin typeface="+mj-lt"/>
                <a:cs typeface="Verdana"/>
              </a:rPr>
              <a:t>t</a:t>
            </a:r>
            <a:r>
              <a:rPr lang="es-ES_tradnl" sz="1400" b="1" spc="-50" noProof="0" dirty="0">
                <a:latin typeface="+mj-lt"/>
                <a:cs typeface="Verdana"/>
              </a:rPr>
              <a:t>o</a:t>
            </a:r>
            <a:r>
              <a:rPr lang="es-ES_tradnl" sz="1400" b="1" spc="-105" noProof="0" dirty="0">
                <a:latin typeface="+mj-lt"/>
                <a:cs typeface="Verdana"/>
              </a:rPr>
              <a:t>s</a:t>
            </a:r>
            <a:r>
              <a:rPr lang="es-ES_tradnl" sz="1400" b="1" noProof="0" dirty="0">
                <a:latin typeface="+mj-lt"/>
                <a:cs typeface="Verdana"/>
              </a:rPr>
              <a:t>	</a:t>
            </a:r>
            <a:r>
              <a:rPr lang="es-ES_tradnl" sz="1400" b="1" spc="-55" noProof="0" dirty="0">
                <a:latin typeface="+mj-lt"/>
                <a:cs typeface="Verdana"/>
              </a:rPr>
              <a:t>o</a:t>
            </a:r>
            <a:r>
              <a:rPr lang="es-ES_tradnl" sz="1400" b="1" noProof="0" dirty="0">
                <a:latin typeface="+mj-lt"/>
                <a:cs typeface="Verdana"/>
              </a:rPr>
              <a:t>	</a:t>
            </a:r>
            <a:r>
              <a:rPr lang="es-ES_tradnl" sz="1400" b="1" spc="-55" noProof="0" dirty="0">
                <a:latin typeface="+mj-lt"/>
                <a:cs typeface="Verdana"/>
              </a:rPr>
              <a:t>inf</a:t>
            </a:r>
            <a:r>
              <a:rPr lang="es-ES_tradnl" sz="1400" b="1" spc="-95" noProof="0" dirty="0">
                <a:latin typeface="+mj-lt"/>
                <a:cs typeface="Verdana"/>
              </a:rPr>
              <a:t>o</a:t>
            </a:r>
            <a:r>
              <a:rPr lang="es-ES_tradnl" sz="1400" b="1" spc="-75" noProof="0" dirty="0">
                <a:latin typeface="+mj-lt"/>
                <a:cs typeface="Verdana"/>
              </a:rPr>
              <a:t>r</a:t>
            </a:r>
            <a:r>
              <a:rPr lang="es-ES_tradnl" sz="1400" b="1" spc="-20" noProof="0" dirty="0">
                <a:latin typeface="+mj-lt"/>
                <a:cs typeface="Verdana"/>
              </a:rPr>
              <a:t>m</a:t>
            </a:r>
            <a:r>
              <a:rPr lang="es-ES_tradnl" sz="1400" b="1" spc="-45" noProof="0" dirty="0">
                <a:latin typeface="+mj-lt"/>
                <a:cs typeface="Verdana"/>
              </a:rPr>
              <a:t>a</a:t>
            </a:r>
            <a:r>
              <a:rPr lang="es-ES_tradnl" sz="1400" b="1" spc="-30" noProof="0" dirty="0">
                <a:latin typeface="+mj-lt"/>
                <a:cs typeface="Verdana"/>
              </a:rPr>
              <a:t>c</a:t>
            </a:r>
            <a:r>
              <a:rPr lang="es-ES_tradnl" sz="1400" b="1" spc="-55" noProof="0" dirty="0">
                <a:latin typeface="+mj-lt"/>
                <a:cs typeface="Verdana"/>
              </a:rPr>
              <a:t>ión</a:t>
            </a:r>
            <a:r>
              <a:rPr lang="es-ES_tradnl" sz="1400" b="1" spc="-229" noProof="0" dirty="0">
                <a:latin typeface="+mj-lt"/>
                <a:cs typeface="Verdana"/>
              </a:rPr>
              <a:t>:</a:t>
            </a:r>
            <a:r>
              <a:rPr lang="es-ES_tradnl" sz="1400" b="1" noProof="0" dirty="0">
                <a:latin typeface="+mj-lt"/>
                <a:cs typeface="Verdana"/>
              </a:rPr>
              <a:t>	</a:t>
            </a:r>
            <a:r>
              <a:rPr lang="es-ES_tradnl" sz="1400" spc="25" noProof="0" dirty="0">
                <a:latin typeface="+mj-lt"/>
                <a:cs typeface="Verdana"/>
              </a:rPr>
              <a:t>req</a:t>
            </a:r>
            <a:r>
              <a:rPr lang="es-ES_tradnl" sz="1400" spc="35" noProof="0" dirty="0">
                <a:latin typeface="+mj-lt"/>
                <a:cs typeface="Verdana"/>
              </a:rPr>
              <a:t>u</a:t>
            </a:r>
            <a:r>
              <a:rPr lang="es-ES_tradnl" sz="1400" spc="-20" noProof="0" dirty="0">
                <a:latin typeface="+mj-lt"/>
                <a:cs typeface="Verdana"/>
              </a:rPr>
              <a:t>e</a:t>
            </a:r>
            <a:r>
              <a:rPr lang="es-ES_tradnl" sz="1400" spc="-25" noProof="0" dirty="0">
                <a:latin typeface="+mj-lt"/>
                <a:cs typeface="Verdana"/>
              </a:rPr>
              <a:t>r</a:t>
            </a:r>
            <a:r>
              <a:rPr lang="es-ES_tradnl" sz="1400" spc="25" noProof="0" dirty="0">
                <a:latin typeface="+mj-lt"/>
                <a:cs typeface="Verdana"/>
              </a:rPr>
              <a:t>i</a:t>
            </a:r>
            <a:r>
              <a:rPr lang="es-ES_tradnl" sz="1400" spc="105" noProof="0" dirty="0">
                <a:latin typeface="+mj-lt"/>
                <a:cs typeface="Verdana"/>
              </a:rPr>
              <a:t>m</a:t>
            </a:r>
            <a:r>
              <a:rPr lang="es-ES_tradnl" sz="1400" spc="20" noProof="0" dirty="0">
                <a:latin typeface="+mj-lt"/>
                <a:cs typeface="Verdana"/>
              </a:rPr>
              <a:t>iento</a:t>
            </a:r>
            <a:r>
              <a:rPr lang="es-ES_tradnl" sz="1400" noProof="0" dirty="0">
                <a:latin typeface="+mj-lt"/>
                <a:cs typeface="Verdana"/>
              </a:rPr>
              <a:t>	</a:t>
            </a:r>
            <a:r>
              <a:rPr lang="es-ES_tradnl" sz="1400" spc="90" noProof="0" dirty="0">
                <a:latin typeface="+mj-lt"/>
                <a:cs typeface="Verdana"/>
              </a:rPr>
              <a:t>p</a:t>
            </a:r>
            <a:r>
              <a:rPr lang="es-ES_tradnl" sz="1400" spc="-30" noProof="0" dirty="0">
                <a:latin typeface="+mj-lt"/>
                <a:cs typeface="Verdana"/>
              </a:rPr>
              <a:t>a</a:t>
            </a:r>
            <a:r>
              <a:rPr lang="es-ES_tradnl" sz="1400" spc="-40" noProof="0" dirty="0">
                <a:latin typeface="+mj-lt"/>
                <a:cs typeface="Verdana"/>
              </a:rPr>
              <a:t>r</a:t>
            </a:r>
            <a:r>
              <a:rPr lang="es-ES_tradnl" sz="1400" spc="-20" noProof="0" dirty="0">
                <a:latin typeface="+mj-lt"/>
                <a:cs typeface="Verdana"/>
              </a:rPr>
              <a:t>a</a:t>
            </a:r>
            <a:r>
              <a:rPr lang="es-ES_tradnl" sz="1400" noProof="0" dirty="0">
                <a:latin typeface="+mj-lt"/>
                <a:cs typeface="Verdana"/>
              </a:rPr>
              <a:t>	l</a:t>
            </a:r>
            <a:r>
              <a:rPr lang="es-ES_tradnl" sz="1400" spc="-20" noProof="0" dirty="0">
                <a:latin typeface="+mj-lt"/>
                <a:cs typeface="Verdana"/>
              </a:rPr>
              <a:t>a</a:t>
            </a:r>
            <a:r>
              <a:rPr lang="es-ES_tradnl" sz="1400" noProof="0" dirty="0">
                <a:latin typeface="+mj-lt"/>
                <a:cs typeface="Verdana"/>
              </a:rPr>
              <a:t>	</a:t>
            </a:r>
            <a:r>
              <a:rPr lang="es-ES_tradnl" sz="1400" spc="5" noProof="0" dirty="0">
                <a:latin typeface="+mj-lt"/>
                <a:cs typeface="Verdana"/>
              </a:rPr>
              <a:t>repro</a:t>
            </a:r>
            <a:r>
              <a:rPr lang="es-ES_tradnl" sz="1400" spc="70" noProof="0" dirty="0">
                <a:latin typeface="+mj-lt"/>
                <a:cs typeface="Verdana"/>
              </a:rPr>
              <a:t>duc</a:t>
            </a:r>
            <a:r>
              <a:rPr lang="es-ES_tradnl" sz="1400" spc="35" noProof="0" dirty="0">
                <a:latin typeface="+mj-lt"/>
                <a:cs typeface="Verdana"/>
              </a:rPr>
              <a:t>ción</a:t>
            </a:r>
            <a:r>
              <a:rPr lang="es-ES_tradnl" sz="1400" noProof="0" dirty="0">
                <a:latin typeface="+mj-lt"/>
                <a:cs typeface="Verdana"/>
              </a:rPr>
              <a:t>	</a:t>
            </a:r>
            <a:r>
              <a:rPr lang="es-ES_tradnl" sz="1400" spc="40" noProof="0" dirty="0">
                <a:latin typeface="+mj-lt"/>
                <a:cs typeface="Verdana"/>
              </a:rPr>
              <a:t>de  </a:t>
            </a:r>
            <a:r>
              <a:rPr lang="es-ES_tradnl" sz="1400" spc="45" noProof="0" dirty="0">
                <a:latin typeface="+mj-lt"/>
                <a:cs typeface="Verdana"/>
              </a:rPr>
              <a:t>documentos</a:t>
            </a:r>
            <a:r>
              <a:rPr lang="es-ES_tradnl" sz="1400" spc="-75" noProof="0" dirty="0">
                <a:latin typeface="+mj-lt"/>
                <a:cs typeface="Verdana"/>
              </a:rPr>
              <a:t> </a:t>
            </a:r>
            <a:r>
              <a:rPr lang="es-ES_tradnl" sz="1400" spc="50" noProof="0" dirty="0">
                <a:latin typeface="+mj-lt"/>
                <a:cs typeface="Verdana"/>
              </a:rPr>
              <a:t>que</a:t>
            </a:r>
            <a:r>
              <a:rPr lang="es-ES_tradnl" sz="1400" spc="-80" noProof="0" dirty="0">
                <a:latin typeface="+mj-lt"/>
                <a:cs typeface="Verdana"/>
              </a:rPr>
              <a:t> </a:t>
            </a:r>
            <a:r>
              <a:rPr lang="es-ES_tradnl" sz="1400" spc="10" noProof="0" dirty="0">
                <a:latin typeface="+mj-lt"/>
                <a:cs typeface="Verdana"/>
              </a:rPr>
              <a:t>reposan</a:t>
            </a:r>
            <a:r>
              <a:rPr lang="es-ES_tradnl" sz="1400" spc="-65" noProof="0" dirty="0">
                <a:latin typeface="+mj-lt"/>
                <a:cs typeface="Verdana"/>
              </a:rPr>
              <a:t> </a:t>
            </a:r>
            <a:r>
              <a:rPr lang="es-ES_tradnl" sz="1400" spc="40" noProof="0" dirty="0">
                <a:latin typeface="+mj-lt"/>
                <a:cs typeface="Verdana"/>
              </a:rPr>
              <a:t>en</a:t>
            </a:r>
            <a:r>
              <a:rPr lang="es-ES_tradnl" sz="1400" spc="-70" noProof="0" dirty="0">
                <a:latin typeface="+mj-lt"/>
                <a:cs typeface="Verdana"/>
              </a:rPr>
              <a:t> </a:t>
            </a:r>
            <a:r>
              <a:rPr lang="es-ES_tradnl" sz="1400" spc="-15" noProof="0" dirty="0">
                <a:latin typeface="+mj-lt"/>
                <a:cs typeface="Verdana"/>
              </a:rPr>
              <a:t>los</a:t>
            </a:r>
            <a:r>
              <a:rPr lang="es-ES_tradnl" sz="1400" spc="-75" noProof="0" dirty="0">
                <a:latin typeface="+mj-lt"/>
                <a:cs typeface="Verdana"/>
              </a:rPr>
              <a:t> </a:t>
            </a:r>
            <a:r>
              <a:rPr lang="es-ES_tradnl" sz="1400" spc="-10" noProof="0" dirty="0">
                <a:latin typeface="+mj-lt"/>
                <a:cs typeface="Verdana"/>
              </a:rPr>
              <a:t>archivos</a:t>
            </a:r>
            <a:r>
              <a:rPr lang="es-ES_tradnl" sz="1400" spc="-60" noProof="0" dirty="0">
                <a:latin typeface="+mj-lt"/>
                <a:cs typeface="Verdana"/>
              </a:rPr>
              <a:t> </a:t>
            </a:r>
            <a:r>
              <a:rPr lang="es-ES_tradnl" sz="1400" spc="45" noProof="0" dirty="0">
                <a:latin typeface="+mj-lt"/>
                <a:cs typeface="Verdana"/>
              </a:rPr>
              <a:t>de</a:t>
            </a:r>
            <a:r>
              <a:rPr lang="es-ES_tradnl" sz="1400" spc="-75" noProof="0" dirty="0">
                <a:latin typeface="+mj-lt"/>
                <a:cs typeface="Verdana"/>
              </a:rPr>
              <a:t> </a:t>
            </a:r>
            <a:r>
              <a:rPr lang="es-ES_tradnl" sz="1400" spc="-15" noProof="0" dirty="0">
                <a:latin typeface="+mj-lt"/>
                <a:cs typeface="Verdana"/>
              </a:rPr>
              <a:t>la</a:t>
            </a:r>
            <a:r>
              <a:rPr lang="es-ES_tradnl" sz="1400" spc="-75" noProof="0" dirty="0">
                <a:latin typeface="+mj-lt"/>
                <a:cs typeface="Verdana"/>
              </a:rPr>
              <a:t> </a:t>
            </a:r>
            <a:r>
              <a:rPr lang="es-ES_tradnl" sz="1400" noProof="0" dirty="0">
                <a:latin typeface="+mj-lt"/>
                <a:cs typeface="Verdana"/>
              </a:rPr>
              <a:t>entidad.</a:t>
            </a:r>
            <a:r>
              <a:rPr lang="es-ES_tradnl" sz="1400" spc="-75" noProof="0" dirty="0">
                <a:latin typeface="+mj-lt"/>
                <a:cs typeface="Verdana"/>
              </a:rPr>
              <a:t> </a:t>
            </a:r>
            <a:r>
              <a:rPr lang="es-ES_tradnl" sz="1400" spc="25" noProof="0" dirty="0">
                <a:latin typeface="+mj-lt"/>
                <a:cs typeface="Verdana"/>
              </a:rPr>
              <a:t>Deberán</a:t>
            </a:r>
            <a:r>
              <a:rPr lang="es-ES_tradnl" sz="1400" spc="-65" noProof="0" dirty="0">
                <a:latin typeface="+mj-lt"/>
                <a:cs typeface="Verdana"/>
              </a:rPr>
              <a:t> </a:t>
            </a:r>
            <a:r>
              <a:rPr lang="es-ES_tradnl" sz="1400" spc="10" noProof="0" dirty="0">
                <a:latin typeface="+mj-lt"/>
                <a:cs typeface="Verdana"/>
              </a:rPr>
              <a:t>atenderse</a:t>
            </a:r>
            <a:r>
              <a:rPr lang="es-ES_tradnl" sz="1400" spc="-70" noProof="0" dirty="0">
                <a:latin typeface="+mj-lt"/>
                <a:cs typeface="Verdana"/>
              </a:rPr>
              <a:t> </a:t>
            </a:r>
            <a:r>
              <a:rPr lang="es-ES_tradnl" sz="1400" spc="25" noProof="0" dirty="0">
                <a:latin typeface="+mj-lt"/>
                <a:cs typeface="Verdana"/>
              </a:rPr>
              <a:t>dentro</a:t>
            </a:r>
            <a:r>
              <a:rPr lang="es-ES_tradnl" sz="1400" spc="-70" noProof="0" dirty="0">
                <a:latin typeface="+mj-lt"/>
                <a:cs typeface="Verdana"/>
              </a:rPr>
              <a:t> </a:t>
            </a:r>
            <a:r>
              <a:rPr lang="es-ES_tradnl" sz="1400" spc="45" noProof="0" dirty="0">
                <a:latin typeface="+mj-lt"/>
                <a:cs typeface="Verdana"/>
              </a:rPr>
              <a:t>de</a:t>
            </a:r>
            <a:r>
              <a:rPr lang="es-ES_tradnl" sz="1400" spc="-75" noProof="0" dirty="0">
                <a:latin typeface="+mj-lt"/>
                <a:cs typeface="Verdana"/>
              </a:rPr>
              <a:t> </a:t>
            </a:r>
            <a:r>
              <a:rPr lang="es-ES_tradnl" sz="1400" spc="-10" noProof="0" dirty="0">
                <a:latin typeface="+mj-lt"/>
                <a:cs typeface="Verdana"/>
              </a:rPr>
              <a:t>los</a:t>
            </a:r>
            <a:r>
              <a:rPr lang="es-ES_tradnl" sz="1400" spc="-65" noProof="0" dirty="0">
                <a:latin typeface="+mj-lt"/>
                <a:cs typeface="Verdana"/>
              </a:rPr>
              <a:t> </a:t>
            </a:r>
            <a:r>
              <a:rPr lang="es-ES_tradnl" sz="1400" spc="15" noProof="0" dirty="0">
                <a:latin typeface="+mj-lt"/>
                <a:cs typeface="Verdana"/>
              </a:rPr>
              <a:t>diez</a:t>
            </a:r>
            <a:endParaRPr lang="es-ES_tradnl" sz="1400" noProof="0" dirty="0">
              <a:latin typeface="+mj-lt"/>
              <a:cs typeface="Verdana"/>
            </a:endParaRPr>
          </a:p>
          <a:p>
            <a:pPr marL="241300">
              <a:lnSpc>
                <a:spcPts val="1700"/>
              </a:lnSpc>
            </a:pPr>
            <a:r>
              <a:rPr lang="es-ES_tradnl" sz="1400" spc="-204" noProof="0" dirty="0">
                <a:latin typeface="+mj-lt"/>
                <a:cs typeface="Verdana"/>
              </a:rPr>
              <a:t>(10)</a:t>
            </a:r>
            <a:r>
              <a:rPr lang="es-ES_tradnl" sz="1400" spc="-145" noProof="0" dirty="0">
                <a:latin typeface="+mj-lt"/>
                <a:cs typeface="Verdana"/>
              </a:rPr>
              <a:t> </a:t>
            </a:r>
            <a:r>
              <a:rPr lang="es-ES_tradnl" sz="1400" spc="15" noProof="0" dirty="0">
                <a:latin typeface="+mj-lt"/>
                <a:cs typeface="Verdana"/>
              </a:rPr>
              <a:t>dí</a:t>
            </a:r>
            <a:r>
              <a:rPr lang="es-ES_tradnl" sz="1400" spc="10" noProof="0" dirty="0">
                <a:latin typeface="+mj-lt"/>
                <a:cs typeface="Verdana"/>
              </a:rPr>
              <a:t>a</a:t>
            </a:r>
            <a:r>
              <a:rPr lang="es-ES_tradnl" sz="1400" spc="-55" noProof="0" dirty="0">
                <a:latin typeface="+mj-lt"/>
                <a:cs typeface="Verdana"/>
              </a:rPr>
              <a:t>s</a:t>
            </a:r>
            <a:r>
              <a:rPr lang="es-ES_tradnl" sz="1400" spc="-110" noProof="0" dirty="0">
                <a:latin typeface="+mj-lt"/>
                <a:cs typeface="Verdana"/>
              </a:rPr>
              <a:t> </a:t>
            </a:r>
            <a:r>
              <a:rPr lang="es-ES_tradnl" sz="1400" spc="20" noProof="0" dirty="0">
                <a:latin typeface="+mj-lt"/>
                <a:cs typeface="Verdana"/>
              </a:rPr>
              <a:t>siguie</a:t>
            </a:r>
            <a:r>
              <a:rPr lang="es-ES_tradnl" sz="1400" spc="25" noProof="0" dirty="0">
                <a:latin typeface="+mj-lt"/>
                <a:cs typeface="Verdana"/>
              </a:rPr>
              <a:t>n</a:t>
            </a:r>
            <a:r>
              <a:rPr lang="es-ES_tradnl" sz="1400" spc="10" noProof="0" dirty="0">
                <a:latin typeface="+mj-lt"/>
                <a:cs typeface="Verdana"/>
              </a:rPr>
              <a:t>t</a:t>
            </a:r>
            <a:r>
              <a:rPr lang="es-ES_tradnl" sz="1400" spc="5" noProof="0" dirty="0">
                <a:latin typeface="+mj-lt"/>
                <a:cs typeface="Verdana"/>
              </a:rPr>
              <a:t>e</a:t>
            </a:r>
            <a:r>
              <a:rPr lang="es-ES_tradnl" sz="1400" spc="-55" noProof="0" dirty="0">
                <a:latin typeface="+mj-lt"/>
                <a:cs typeface="Verdana"/>
              </a:rPr>
              <a:t>s</a:t>
            </a:r>
            <a:r>
              <a:rPr lang="es-ES_tradnl" sz="1400" spc="-125" noProof="0" dirty="0">
                <a:latin typeface="+mj-lt"/>
                <a:cs typeface="Verdana"/>
              </a:rPr>
              <a:t> </a:t>
            </a:r>
            <a:r>
              <a:rPr lang="es-ES_tradnl" sz="1400" spc="-20" noProof="0" dirty="0">
                <a:latin typeface="+mj-lt"/>
                <a:cs typeface="Verdana"/>
              </a:rPr>
              <a:t>a</a:t>
            </a:r>
            <a:r>
              <a:rPr lang="es-ES_tradnl" sz="1400" spc="-140" noProof="0" dirty="0">
                <a:latin typeface="+mj-lt"/>
                <a:cs typeface="Verdana"/>
              </a:rPr>
              <a:t> </a:t>
            </a:r>
            <a:r>
              <a:rPr lang="es-ES_tradnl" sz="1400" noProof="0" dirty="0">
                <a:latin typeface="+mj-lt"/>
                <a:cs typeface="Verdana"/>
              </a:rPr>
              <a:t>s</a:t>
            </a:r>
            <a:r>
              <a:rPr lang="es-ES_tradnl" sz="1400" spc="5" noProof="0" dirty="0">
                <a:latin typeface="+mj-lt"/>
                <a:cs typeface="Verdana"/>
              </a:rPr>
              <a:t>u</a:t>
            </a:r>
            <a:r>
              <a:rPr lang="es-ES_tradnl" sz="1400" spc="-125" noProof="0" dirty="0">
                <a:latin typeface="+mj-lt"/>
                <a:cs typeface="Verdana"/>
              </a:rPr>
              <a:t> </a:t>
            </a:r>
            <a:r>
              <a:rPr lang="es-ES_tradnl" sz="1400" spc="-50" noProof="0" dirty="0">
                <a:latin typeface="+mj-lt"/>
                <a:cs typeface="Verdana"/>
              </a:rPr>
              <a:t>r</a:t>
            </a:r>
            <a:r>
              <a:rPr lang="es-ES_tradnl" sz="1400" spc="5" noProof="0" dirty="0">
                <a:latin typeface="+mj-lt"/>
                <a:cs typeface="Verdana"/>
              </a:rPr>
              <a:t>e</a:t>
            </a:r>
            <a:r>
              <a:rPr lang="es-ES_tradnl" sz="1400" spc="35" noProof="0" dirty="0">
                <a:latin typeface="+mj-lt"/>
                <a:cs typeface="Verdana"/>
              </a:rPr>
              <a:t>ce</a:t>
            </a:r>
            <a:r>
              <a:rPr lang="es-ES_tradnl" sz="1400" spc="40" noProof="0" dirty="0">
                <a:latin typeface="+mj-lt"/>
                <a:cs typeface="Verdana"/>
              </a:rPr>
              <a:t>pció</a:t>
            </a:r>
            <a:r>
              <a:rPr lang="es-ES_tradnl" sz="1400" spc="60" noProof="0" dirty="0">
                <a:latin typeface="+mj-lt"/>
                <a:cs typeface="Verdana"/>
              </a:rPr>
              <a:t>n</a:t>
            </a:r>
            <a:r>
              <a:rPr lang="es-ES_tradnl" sz="1400" spc="-245" noProof="0" dirty="0">
                <a:latin typeface="+mj-lt"/>
                <a:cs typeface="Verdana"/>
              </a:rPr>
              <a:t>.</a:t>
            </a:r>
            <a:endParaRPr lang="es-ES_tradnl" sz="1400" noProof="0" dirty="0">
              <a:latin typeface="+mj-lt"/>
              <a:cs typeface="Verdana"/>
            </a:endParaRPr>
          </a:p>
          <a:p>
            <a:pPr marL="12700" marR="5080" algn="just">
              <a:lnSpc>
                <a:spcPts val="1730"/>
              </a:lnSpc>
              <a:spcBef>
                <a:spcPts val="1025"/>
              </a:spcBef>
            </a:pPr>
            <a:r>
              <a:rPr lang="es-ES_tradnl" sz="1400" spc="10" noProof="0" dirty="0">
                <a:latin typeface="+mj-lt"/>
                <a:cs typeface="Verdana"/>
              </a:rPr>
              <a:t>Solicitud </a:t>
            </a:r>
            <a:r>
              <a:rPr lang="es-ES_tradnl" sz="1400" spc="45" noProof="0" dirty="0">
                <a:latin typeface="+mj-lt"/>
                <a:cs typeface="Verdana"/>
              </a:rPr>
              <a:t>de </a:t>
            </a:r>
            <a:r>
              <a:rPr lang="es-ES_tradnl" sz="1400" spc="25" noProof="0" dirty="0">
                <a:latin typeface="+mj-lt"/>
                <a:cs typeface="Verdana"/>
              </a:rPr>
              <a:t>Acceso </a:t>
            </a:r>
            <a:r>
              <a:rPr lang="es-ES_tradnl" sz="1400" spc="-20" noProof="0" dirty="0">
                <a:latin typeface="+mj-lt"/>
                <a:cs typeface="Verdana"/>
              </a:rPr>
              <a:t>a </a:t>
            </a:r>
            <a:r>
              <a:rPr lang="es-ES_tradnl" sz="1400" spc="-10" noProof="0" dirty="0">
                <a:latin typeface="+mj-lt"/>
                <a:cs typeface="Verdana"/>
              </a:rPr>
              <a:t>la </a:t>
            </a:r>
            <a:r>
              <a:rPr lang="es-ES_tradnl" sz="1400" spc="5" noProof="0" dirty="0">
                <a:latin typeface="+mj-lt"/>
                <a:cs typeface="Verdana"/>
              </a:rPr>
              <a:t>Información </a:t>
            </a:r>
            <a:r>
              <a:rPr lang="es-ES_tradnl" sz="1400" spc="-5" noProof="0" dirty="0">
                <a:latin typeface="+mj-lt"/>
                <a:cs typeface="Verdana"/>
              </a:rPr>
              <a:t>Pública: </a:t>
            </a:r>
            <a:r>
              <a:rPr lang="es-ES_tradnl" sz="1400" spc="40" noProof="0" dirty="0">
                <a:latin typeface="+mj-lt"/>
                <a:cs typeface="Verdana"/>
              </a:rPr>
              <a:t>Petición </a:t>
            </a:r>
            <a:r>
              <a:rPr lang="es-ES_tradnl" sz="1400" spc="-15" noProof="0" dirty="0">
                <a:latin typeface="+mj-lt"/>
                <a:cs typeface="Verdana"/>
              </a:rPr>
              <a:t>oral </a:t>
            </a:r>
            <a:r>
              <a:rPr lang="es-ES_tradnl" sz="1400" spc="25" noProof="0" dirty="0">
                <a:latin typeface="+mj-lt"/>
                <a:cs typeface="Verdana"/>
              </a:rPr>
              <a:t>o </a:t>
            </a:r>
            <a:r>
              <a:rPr lang="es-ES_tradnl" sz="1400" spc="-35" noProof="0" dirty="0">
                <a:latin typeface="+mj-lt"/>
                <a:cs typeface="Verdana"/>
              </a:rPr>
              <a:t>escrita, </a:t>
            </a:r>
            <a:r>
              <a:rPr lang="es-ES_tradnl" sz="1400" spc="-20" noProof="0" dirty="0">
                <a:latin typeface="+mj-lt"/>
                <a:cs typeface="Verdana"/>
              </a:rPr>
              <a:t>a </a:t>
            </a:r>
            <a:r>
              <a:rPr lang="es-ES_tradnl" sz="1400" spc="10" noProof="0" dirty="0">
                <a:latin typeface="+mj-lt"/>
                <a:cs typeface="Verdana"/>
              </a:rPr>
              <a:t>fin </a:t>
            </a:r>
            <a:r>
              <a:rPr lang="es-ES_tradnl" sz="1400" spc="45" noProof="0" dirty="0">
                <a:latin typeface="+mj-lt"/>
                <a:cs typeface="Verdana"/>
              </a:rPr>
              <a:t>de </a:t>
            </a:r>
            <a:r>
              <a:rPr lang="es-ES_tradnl" sz="1400" spc="20" noProof="0" dirty="0">
                <a:latin typeface="+mj-lt"/>
                <a:cs typeface="Verdana"/>
              </a:rPr>
              <a:t>acceder </a:t>
            </a:r>
            <a:r>
              <a:rPr lang="es-ES_tradnl" sz="1400" spc="-20" noProof="0" dirty="0">
                <a:latin typeface="+mj-lt"/>
                <a:cs typeface="Verdana"/>
              </a:rPr>
              <a:t>a </a:t>
            </a:r>
            <a:r>
              <a:rPr lang="es-ES_tradnl" sz="1400" spc="-5" noProof="0" dirty="0">
                <a:latin typeface="+mj-lt"/>
                <a:cs typeface="Verdana"/>
              </a:rPr>
              <a:t>la </a:t>
            </a:r>
            <a:r>
              <a:rPr lang="es-ES_tradnl" sz="1400" noProof="0" dirty="0">
                <a:latin typeface="+mj-lt"/>
                <a:cs typeface="Verdana"/>
              </a:rPr>
              <a:t> </a:t>
            </a:r>
            <a:r>
              <a:rPr lang="es-ES_tradnl" sz="1400" spc="25" noProof="0" dirty="0">
                <a:latin typeface="+mj-lt"/>
                <a:cs typeface="Verdana"/>
              </a:rPr>
              <a:t>información </a:t>
            </a:r>
            <a:r>
              <a:rPr lang="es-ES_tradnl" sz="1400" spc="35" noProof="0" dirty="0">
                <a:latin typeface="+mj-lt"/>
                <a:cs typeface="Verdana"/>
              </a:rPr>
              <a:t>pública </a:t>
            </a:r>
            <a:r>
              <a:rPr lang="es-ES_tradnl" sz="1400" spc="50" noProof="0" dirty="0">
                <a:latin typeface="+mj-lt"/>
                <a:cs typeface="Verdana"/>
              </a:rPr>
              <a:t>que </a:t>
            </a:r>
            <a:r>
              <a:rPr lang="es-ES_tradnl" sz="1400" noProof="0" dirty="0">
                <a:latin typeface="+mj-lt"/>
                <a:cs typeface="Verdana"/>
              </a:rPr>
              <a:t>reposa </a:t>
            </a:r>
            <a:r>
              <a:rPr lang="es-ES_tradnl" sz="1400" spc="40" noProof="0" dirty="0">
                <a:latin typeface="+mj-lt"/>
                <a:cs typeface="Verdana"/>
              </a:rPr>
              <a:t>en </a:t>
            </a:r>
            <a:r>
              <a:rPr lang="es-ES_tradnl" sz="1400" spc="-10" noProof="0" dirty="0">
                <a:latin typeface="+mj-lt"/>
                <a:cs typeface="Verdana"/>
              </a:rPr>
              <a:t>la </a:t>
            </a:r>
            <a:r>
              <a:rPr lang="es-ES_tradnl" sz="1400" noProof="0" dirty="0">
                <a:latin typeface="+mj-lt"/>
                <a:cs typeface="Verdana"/>
              </a:rPr>
              <a:t>entidad. </a:t>
            </a:r>
            <a:r>
              <a:rPr lang="es-ES_tradnl" sz="1400" spc="25" noProof="0" dirty="0">
                <a:latin typeface="+mj-lt"/>
                <a:cs typeface="Verdana"/>
              </a:rPr>
              <a:t>Deberán </a:t>
            </a:r>
            <a:r>
              <a:rPr lang="es-ES_tradnl" sz="1400" spc="5" noProof="0" dirty="0">
                <a:latin typeface="+mj-lt"/>
                <a:cs typeface="Verdana"/>
              </a:rPr>
              <a:t>atenderse </a:t>
            </a:r>
            <a:r>
              <a:rPr lang="es-ES_tradnl" sz="1400" spc="25" noProof="0" dirty="0">
                <a:latin typeface="+mj-lt"/>
                <a:cs typeface="Verdana"/>
              </a:rPr>
              <a:t>dentro </a:t>
            </a:r>
            <a:r>
              <a:rPr lang="es-ES_tradnl" sz="1400" spc="50" noProof="0" dirty="0">
                <a:latin typeface="+mj-lt"/>
                <a:cs typeface="Verdana"/>
              </a:rPr>
              <a:t>de </a:t>
            </a:r>
            <a:r>
              <a:rPr lang="es-ES_tradnl" sz="1400" spc="-15" noProof="0" dirty="0">
                <a:latin typeface="+mj-lt"/>
                <a:cs typeface="Verdana"/>
              </a:rPr>
              <a:t>los </a:t>
            </a:r>
            <a:r>
              <a:rPr lang="es-ES_tradnl" sz="1400" spc="15" noProof="0" dirty="0">
                <a:latin typeface="+mj-lt"/>
                <a:cs typeface="Verdana"/>
              </a:rPr>
              <a:t>diez </a:t>
            </a:r>
            <a:r>
              <a:rPr lang="es-ES_tradnl" sz="1400" spc="-204" noProof="0" dirty="0">
                <a:latin typeface="+mj-lt"/>
                <a:cs typeface="Verdana"/>
              </a:rPr>
              <a:t>(10) </a:t>
            </a:r>
            <a:r>
              <a:rPr lang="es-ES_tradnl" sz="1400" noProof="0" dirty="0">
                <a:latin typeface="+mj-lt"/>
                <a:cs typeface="Verdana"/>
              </a:rPr>
              <a:t>días </a:t>
            </a:r>
            <a:r>
              <a:rPr lang="es-ES_tradnl" sz="1400" spc="5" noProof="0" dirty="0">
                <a:latin typeface="+mj-lt"/>
                <a:cs typeface="Verdana"/>
              </a:rPr>
              <a:t> </a:t>
            </a:r>
            <a:r>
              <a:rPr lang="es-ES_tradnl" sz="1400" spc="10" noProof="0" dirty="0">
                <a:latin typeface="+mj-lt"/>
                <a:cs typeface="Verdana"/>
              </a:rPr>
              <a:t>siguientes</a:t>
            </a:r>
            <a:r>
              <a:rPr lang="es-ES_tradnl" sz="1400" spc="-120" noProof="0" dirty="0">
                <a:latin typeface="+mj-lt"/>
                <a:cs typeface="Verdana"/>
              </a:rPr>
              <a:t> </a:t>
            </a:r>
            <a:r>
              <a:rPr lang="es-ES_tradnl" sz="1400" spc="-20" noProof="0" dirty="0">
                <a:latin typeface="+mj-lt"/>
                <a:cs typeface="Verdana"/>
              </a:rPr>
              <a:t>a</a:t>
            </a:r>
            <a:r>
              <a:rPr lang="es-ES_tradnl" sz="1400" spc="-125" noProof="0" dirty="0">
                <a:latin typeface="+mj-lt"/>
                <a:cs typeface="Verdana"/>
              </a:rPr>
              <a:t> </a:t>
            </a:r>
            <a:r>
              <a:rPr lang="es-ES_tradnl" sz="1400" noProof="0" dirty="0">
                <a:latin typeface="+mj-lt"/>
                <a:cs typeface="Verdana"/>
              </a:rPr>
              <a:t>su</a:t>
            </a:r>
            <a:r>
              <a:rPr lang="es-ES_tradnl" sz="1400" spc="-140" noProof="0" dirty="0">
                <a:latin typeface="+mj-lt"/>
                <a:cs typeface="Verdana"/>
              </a:rPr>
              <a:t> </a:t>
            </a:r>
            <a:r>
              <a:rPr lang="es-ES_tradnl" sz="1400" noProof="0" dirty="0">
                <a:latin typeface="+mj-lt"/>
                <a:cs typeface="Verdana"/>
              </a:rPr>
              <a:t>recepción.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455434"/>
            <a:ext cx="1862455" cy="360680"/>
          </a:xfrm>
          <a:prstGeom prst="rect">
            <a:avLst/>
          </a:prstGeom>
        </p:spPr>
        <p:txBody>
          <a:bodyPr vert="horz" wrap="square" lIns="0" tIns="12065" rIns="0" bIns="0" rtlCol="0">
            <a:spAutoFit/>
          </a:bodyPr>
          <a:lstStyle/>
          <a:p>
            <a:pPr marL="12700">
              <a:lnSpc>
                <a:spcPct val="100000"/>
              </a:lnSpc>
              <a:spcBef>
                <a:spcPts val="95"/>
              </a:spcBef>
            </a:pPr>
            <a:r>
              <a:rPr lang="es-ES_tradnl" sz="2200" spc="-275" noProof="0" dirty="0">
                <a:solidFill>
                  <a:srgbClr val="000000"/>
                </a:solidFill>
              </a:rPr>
              <a:t>2.</a:t>
            </a:r>
            <a:r>
              <a:rPr lang="es-ES_tradnl" sz="2200" spc="-140" noProof="0" dirty="0">
                <a:solidFill>
                  <a:srgbClr val="000000"/>
                </a:solidFill>
              </a:rPr>
              <a:t> </a:t>
            </a:r>
            <a:r>
              <a:rPr lang="es-ES_tradnl" sz="2200" spc="-100" noProof="0" dirty="0">
                <a:solidFill>
                  <a:srgbClr val="000000"/>
                </a:solidFill>
              </a:rPr>
              <a:t>G</a:t>
            </a:r>
            <a:r>
              <a:rPr lang="es-ES_tradnl" sz="2200" spc="-145" noProof="0" dirty="0">
                <a:solidFill>
                  <a:srgbClr val="000000"/>
                </a:solidFill>
              </a:rPr>
              <a:t>LOSARIO</a:t>
            </a:r>
            <a:endParaRPr lang="es-ES_tradnl" sz="2200" noProof="0" dirty="0"/>
          </a:p>
        </p:txBody>
      </p:sp>
      <p:sp>
        <p:nvSpPr>
          <p:cNvPr id="4" name="object 4"/>
          <p:cNvSpPr/>
          <p:nvPr/>
        </p:nvSpPr>
        <p:spPr>
          <a:xfrm>
            <a:off x="533400" y="961919"/>
            <a:ext cx="2286000"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1219200" y="1676400"/>
            <a:ext cx="9296399" cy="3408369"/>
          </a:xfrm>
          <a:prstGeom prst="rect">
            <a:avLst/>
          </a:prstGeom>
        </p:spPr>
        <p:txBody>
          <a:bodyPr vert="horz" wrap="square" lIns="0" tIns="39370" rIns="0" bIns="0" rtlCol="0">
            <a:spAutoFit/>
          </a:bodyPr>
          <a:lstStyle/>
          <a:p>
            <a:pPr marL="298450" marR="5715" indent="-285750" algn="just">
              <a:lnSpc>
                <a:spcPts val="1730"/>
              </a:lnSpc>
              <a:spcBef>
                <a:spcPts val="310"/>
              </a:spcBef>
              <a:buFont typeface="Arial" panose="020B0604020202020204" pitchFamily="34" charset="0"/>
              <a:buChar char="•"/>
            </a:pPr>
            <a:r>
              <a:rPr lang="es-ES_tradnl" sz="1600" b="1" spc="-70" noProof="0" dirty="0">
                <a:latin typeface="+mj-lt"/>
                <a:cs typeface="Verdana"/>
              </a:rPr>
              <a:t>Consulta: </a:t>
            </a:r>
            <a:r>
              <a:rPr lang="es-ES_tradnl" sz="1600" spc="-25" noProof="0" dirty="0">
                <a:latin typeface="+mj-lt"/>
                <a:cs typeface="Verdana"/>
              </a:rPr>
              <a:t>las </a:t>
            </a:r>
            <a:r>
              <a:rPr lang="es-ES_tradnl" sz="1600" spc="20" noProof="0" dirty="0">
                <a:latin typeface="+mj-lt"/>
                <a:cs typeface="Verdana"/>
              </a:rPr>
              <a:t>peticiones </a:t>
            </a:r>
            <a:r>
              <a:rPr lang="es-ES_tradnl" sz="1600" spc="35" noProof="0" dirty="0">
                <a:latin typeface="+mj-lt"/>
                <a:cs typeface="Verdana"/>
              </a:rPr>
              <a:t>mediante </a:t>
            </a:r>
            <a:r>
              <a:rPr lang="es-ES_tradnl" sz="1600" spc="-30" noProof="0" dirty="0">
                <a:latin typeface="+mj-lt"/>
                <a:cs typeface="Verdana"/>
              </a:rPr>
              <a:t>las </a:t>
            </a:r>
            <a:r>
              <a:rPr lang="es-ES_tradnl" sz="1600" spc="5" noProof="0" dirty="0">
                <a:latin typeface="+mj-lt"/>
                <a:cs typeface="Verdana"/>
              </a:rPr>
              <a:t>cuales </a:t>
            </a:r>
            <a:r>
              <a:rPr lang="es-ES_tradnl" sz="1600" spc="-20" noProof="0" dirty="0">
                <a:latin typeface="+mj-lt"/>
                <a:cs typeface="Verdana"/>
              </a:rPr>
              <a:t>se eleva </a:t>
            </a:r>
            <a:r>
              <a:rPr lang="es-ES_tradnl" sz="1600" spc="35" noProof="0" dirty="0">
                <a:latin typeface="+mj-lt"/>
                <a:cs typeface="Verdana"/>
              </a:rPr>
              <a:t>una </a:t>
            </a:r>
            <a:r>
              <a:rPr lang="es-ES_tradnl" sz="1600" spc="20" noProof="0" dirty="0">
                <a:latin typeface="+mj-lt"/>
                <a:cs typeface="Verdana"/>
              </a:rPr>
              <a:t>consulta </a:t>
            </a:r>
            <a:r>
              <a:rPr lang="es-ES_tradnl" sz="1600" spc="-20" noProof="0" dirty="0">
                <a:latin typeface="+mj-lt"/>
                <a:cs typeface="Verdana"/>
              </a:rPr>
              <a:t>a </a:t>
            </a:r>
            <a:r>
              <a:rPr lang="es-ES_tradnl" sz="1600" spc="-30" noProof="0" dirty="0">
                <a:latin typeface="+mj-lt"/>
                <a:cs typeface="Verdana"/>
              </a:rPr>
              <a:t>las </a:t>
            </a:r>
            <a:r>
              <a:rPr lang="es-ES_tradnl" sz="1600" spc="10" noProof="0" dirty="0">
                <a:latin typeface="+mj-lt"/>
                <a:cs typeface="Verdana"/>
              </a:rPr>
              <a:t>autoridades </a:t>
            </a:r>
            <a:r>
              <a:rPr lang="es-ES_tradnl" sz="1600" spc="40" noProof="0" dirty="0">
                <a:latin typeface="+mj-lt"/>
                <a:cs typeface="Verdana"/>
              </a:rPr>
              <a:t>en </a:t>
            </a:r>
            <a:r>
              <a:rPr lang="es-ES_tradnl" sz="1600" spc="45" noProof="0" dirty="0">
                <a:latin typeface="+mj-lt"/>
                <a:cs typeface="Verdana"/>
              </a:rPr>
              <a:t> </a:t>
            </a:r>
            <a:r>
              <a:rPr lang="es-ES_tradnl" sz="1600" spc="10" noProof="0" dirty="0">
                <a:latin typeface="+mj-lt"/>
                <a:cs typeface="Verdana"/>
              </a:rPr>
              <a:t>relación</a:t>
            </a:r>
            <a:r>
              <a:rPr lang="es-ES_tradnl" sz="1600" spc="-85" noProof="0" dirty="0">
                <a:latin typeface="+mj-lt"/>
                <a:cs typeface="Verdana"/>
              </a:rPr>
              <a:t> </a:t>
            </a:r>
            <a:r>
              <a:rPr lang="es-ES_tradnl" sz="1600" spc="55" noProof="0" dirty="0">
                <a:latin typeface="+mj-lt"/>
                <a:cs typeface="Verdana"/>
              </a:rPr>
              <a:t>con</a:t>
            </a:r>
            <a:r>
              <a:rPr lang="es-ES_tradnl" sz="1600" spc="-95" noProof="0" dirty="0">
                <a:latin typeface="+mj-lt"/>
                <a:cs typeface="Verdana"/>
              </a:rPr>
              <a:t> </a:t>
            </a:r>
            <a:r>
              <a:rPr lang="es-ES_tradnl" sz="1600" spc="-25" noProof="0" dirty="0">
                <a:latin typeface="+mj-lt"/>
                <a:cs typeface="Verdana"/>
              </a:rPr>
              <a:t>las</a:t>
            </a:r>
            <a:r>
              <a:rPr lang="es-ES_tradnl" sz="1600" spc="-75" noProof="0" dirty="0">
                <a:latin typeface="+mj-lt"/>
                <a:cs typeface="Verdana"/>
              </a:rPr>
              <a:t> </a:t>
            </a:r>
            <a:r>
              <a:rPr lang="es-ES_tradnl" sz="1600" noProof="0" dirty="0">
                <a:latin typeface="+mj-lt"/>
                <a:cs typeface="Verdana"/>
              </a:rPr>
              <a:t>materias</a:t>
            </a:r>
            <a:r>
              <a:rPr lang="es-ES_tradnl" sz="1600" spc="-80" noProof="0" dirty="0">
                <a:latin typeface="+mj-lt"/>
                <a:cs typeface="Verdana"/>
              </a:rPr>
              <a:t> </a:t>
            </a:r>
            <a:r>
              <a:rPr lang="es-ES_tradnl" sz="1600" spc="-20" noProof="0" dirty="0">
                <a:latin typeface="+mj-lt"/>
                <a:cs typeface="Verdana"/>
              </a:rPr>
              <a:t>a</a:t>
            </a:r>
            <a:r>
              <a:rPr lang="es-ES_tradnl" sz="1600" spc="-80" noProof="0" dirty="0">
                <a:latin typeface="+mj-lt"/>
                <a:cs typeface="Verdana"/>
              </a:rPr>
              <a:t> </a:t>
            </a:r>
            <a:r>
              <a:rPr lang="es-ES_tradnl" sz="1600" noProof="0" dirty="0">
                <a:latin typeface="+mj-lt"/>
                <a:cs typeface="Verdana"/>
              </a:rPr>
              <a:t>su</a:t>
            </a:r>
            <a:r>
              <a:rPr lang="es-ES_tradnl" sz="1600" spc="-75" noProof="0" dirty="0">
                <a:latin typeface="+mj-lt"/>
                <a:cs typeface="Verdana"/>
              </a:rPr>
              <a:t> </a:t>
            </a:r>
            <a:r>
              <a:rPr lang="es-ES_tradnl" sz="1600" spc="25" noProof="0" dirty="0">
                <a:latin typeface="+mj-lt"/>
                <a:cs typeface="Verdana"/>
              </a:rPr>
              <a:t>cargo</a:t>
            </a:r>
            <a:r>
              <a:rPr lang="es-ES_tradnl" sz="1600" spc="-80" noProof="0" dirty="0">
                <a:latin typeface="+mj-lt"/>
                <a:cs typeface="Verdana"/>
              </a:rPr>
              <a:t> </a:t>
            </a:r>
            <a:r>
              <a:rPr lang="es-ES_tradnl" sz="1600" spc="25" noProof="0" dirty="0">
                <a:latin typeface="+mj-lt"/>
                <a:cs typeface="Verdana"/>
              </a:rPr>
              <a:t>deberán</a:t>
            </a:r>
            <a:r>
              <a:rPr lang="es-ES_tradnl" sz="1600" spc="-75" noProof="0" dirty="0">
                <a:latin typeface="+mj-lt"/>
                <a:cs typeface="Verdana"/>
              </a:rPr>
              <a:t> </a:t>
            </a:r>
            <a:r>
              <a:rPr lang="es-ES_tradnl" sz="1600" spc="5" noProof="0" dirty="0">
                <a:latin typeface="+mj-lt"/>
                <a:cs typeface="Verdana"/>
              </a:rPr>
              <a:t>atenderse</a:t>
            </a:r>
            <a:r>
              <a:rPr lang="es-ES_tradnl" sz="1600" spc="-75" noProof="0" dirty="0">
                <a:latin typeface="+mj-lt"/>
                <a:cs typeface="Verdana"/>
              </a:rPr>
              <a:t> </a:t>
            </a:r>
            <a:r>
              <a:rPr lang="es-ES_tradnl" sz="1600" spc="25" noProof="0" dirty="0">
                <a:latin typeface="+mj-lt"/>
                <a:cs typeface="Verdana"/>
              </a:rPr>
              <a:t>dentro</a:t>
            </a:r>
            <a:r>
              <a:rPr lang="es-ES_tradnl" sz="1600" spc="-85" noProof="0" dirty="0">
                <a:latin typeface="+mj-lt"/>
                <a:cs typeface="Verdana"/>
              </a:rPr>
              <a:t> </a:t>
            </a:r>
            <a:r>
              <a:rPr lang="es-ES_tradnl" sz="1600" spc="45" noProof="0" dirty="0">
                <a:latin typeface="+mj-lt"/>
                <a:cs typeface="Verdana"/>
              </a:rPr>
              <a:t>de</a:t>
            </a:r>
            <a:r>
              <a:rPr lang="es-ES_tradnl" sz="1600" spc="-85" noProof="0" dirty="0">
                <a:latin typeface="+mj-lt"/>
                <a:cs typeface="Verdana"/>
              </a:rPr>
              <a:t> </a:t>
            </a:r>
            <a:r>
              <a:rPr lang="es-ES_tradnl" sz="1600" spc="-10" noProof="0" dirty="0">
                <a:latin typeface="+mj-lt"/>
                <a:cs typeface="Verdana"/>
              </a:rPr>
              <a:t>los</a:t>
            </a:r>
            <a:r>
              <a:rPr lang="es-ES_tradnl" sz="1600" spc="-80" noProof="0" dirty="0">
                <a:latin typeface="+mj-lt"/>
                <a:cs typeface="Verdana"/>
              </a:rPr>
              <a:t> </a:t>
            </a:r>
            <a:r>
              <a:rPr lang="es-ES_tradnl" sz="1600" spc="5" noProof="0" dirty="0">
                <a:latin typeface="+mj-lt"/>
                <a:cs typeface="Verdana"/>
              </a:rPr>
              <a:t>treinta</a:t>
            </a:r>
            <a:r>
              <a:rPr lang="es-ES_tradnl" sz="1600" spc="-100" noProof="0" dirty="0">
                <a:latin typeface="+mj-lt"/>
                <a:cs typeface="Verdana"/>
              </a:rPr>
              <a:t> </a:t>
            </a:r>
            <a:r>
              <a:rPr lang="es-ES_tradnl" sz="1600" spc="-120" noProof="0" dirty="0">
                <a:latin typeface="+mj-lt"/>
                <a:cs typeface="Verdana"/>
              </a:rPr>
              <a:t>(30)</a:t>
            </a:r>
            <a:r>
              <a:rPr lang="es-ES_tradnl" sz="1600" spc="-85" noProof="0" dirty="0">
                <a:latin typeface="+mj-lt"/>
                <a:cs typeface="Verdana"/>
              </a:rPr>
              <a:t> </a:t>
            </a:r>
            <a:r>
              <a:rPr lang="es-ES_tradnl" sz="1600" noProof="0" dirty="0">
                <a:latin typeface="+mj-lt"/>
                <a:cs typeface="Verdana"/>
              </a:rPr>
              <a:t>días</a:t>
            </a:r>
            <a:r>
              <a:rPr lang="es-ES_tradnl" sz="1600" spc="-75" noProof="0" dirty="0">
                <a:latin typeface="+mj-lt"/>
                <a:cs typeface="Verdana"/>
              </a:rPr>
              <a:t> </a:t>
            </a:r>
            <a:r>
              <a:rPr lang="es-ES_tradnl" sz="1600" spc="10" noProof="0" dirty="0">
                <a:latin typeface="+mj-lt"/>
                <a:cs typeface="Verdana"/>
              </a:rPr>
              <a:t>siguientes </a:t>
            </a:r>
            <a:r>
              <a:rPr lang="es-ES_tradnl" sz="1600" spc="-550" noProof="0" dirty="0">
                <a:latin typeface="+mj-lt"/>
                <a:cs typeface="Verdana"/>
              </a:rPr>
              <a:t> </a:t>
            </a:r>
            <a:r>
              <a:rPr lang="es-ES_tradnl" sz="1600" spc="-20" noProof="0" dirty="0">
                <a:latin typeface="+mj-lt"/>
                <a:cs typeface="Verdana"/>
              </a:rPr>
              <a:t>a</a:t>
            </a:r>
            <a:r>
              <a:rPr lang="es-ES_tradnl" sz="1600" spc="-130" noProof="0" dirty="0">
                <a:latin typeface="+mj-lt"/>
                <a:cs typeface="Verdana"/>
              </a:rPr>
              <a:t> </a:t>
            </a:r>
            <a:r>
              <a:rPr lang="es-ES_tradnl" sz="1600" noProof="0" dirty="0">
                <a:latin typeface="+mj-lt"/>
                <a:cs typeface="Verdana"/>
              </a:rPr>
              <a:t>su</a:t>
            </a:r>
            <a:r>
              <a:rPr lang="es-ES_tradnl" sz="1600" spc="-140" noProof="0" dirty="0">
                <a:latin typeface="+mj-lt"/>
                <a:cs typeface="Verdana"/>
              </a:rPr>
              <a:t> </a:t>
            </a:r>
            <a:r>
              <a:rPr lang="es-ES_tradnl" sz="1600" noProof="0" dirty="0">
                <a:latin typeface="+mj-lt"/>
                <a:cs typeface="Verdana"/>
              </a:rPr>
              <a:t>recepción.</a:t>
            </a:r>
          </a:p>
          <a:p>
            <a:pPr marL="241300" marR="5080" indent="-229235" algn="just">
              <a:lnSpc>
                <a:spcPts val="1730"/>
              </a:lnSpc>
              <a:spcBef>
                <a:spcPts val="995"/>
              </a:spcBef>
              <a:buFont typeface="Arial MT"/>
              <a:buChar char="•"/>
              <a:tabLst>
                <a:tab pos="241935" algn="l"/>
              </a:tabLst>
            </a:pPr>
            <a:r>
              <a:rPr lang="es-ES_tradnl" sz="1600" b="1" spc="-65" noProof="0" dirty="0">
                <a:latin typeface="+mj-lt"/>
                <a:cs typeface="Verdana"/>
              </a:rPr>
              <a:t>Peticiones: </a:t>
            </a:r>
            <a:r>
              <a:rPr lang="es-ES_tradnl" sz="1600" spc="45" noProof="0" dirty="0">
                <a:latin typeface="+mj-lt"/>
                <a:cs typeface="Verdana"/>
              </a:rPr>
              <a:t>Cuando </a:t>
            </a:r>
            <a:r>
              <a:rPr lang="es-ES_tradnl" sz="1600" spc="35" noProof="0" dirty="0">
                <a:latin typeface="+mj-lt"/>
                <a:cs typeface="Verdana"/>
              </a:rPr>
              <a:t>una </a:t>
            </a:r>
            <a:r>
              <a:rPr lang="es-ES_tradnl" sz="1600" spc="20" noProof="0" dirty="0">
                <a:latin typeface="+mj-lt"/>
                <a:cs typeface="Verdana"/>
              </a:rPr>
              <a:t>autoridad formule </a:t>
            </a:r>
            <a:r>
              <a:rPr lang="es-ES_tradnl" sz="1600" spc="35" noProof="0" dirty="0">
                <a:latin typeface="+mj-lt"/>
                <a:cs typeface="Verdana"/>
              </a:rPr>
              <a:t>una </a:t>
            </a:r>
            <a:r>
              <a:rPr lang="es-ES_tradnl" sz="1600" spc="30" noProof="0" dirty="0">
                <a:latin typeface="+mj-lt"/>
                <a:cs typeface="Verdana"/>
              </a:rPr>
              <a:t>petición </a:t>
            </a:r>
            <a:r>
              <a:rPr lang="es-ES_tradnl" sz="1600" spc="50" noProof="0" dirty="0">
                <a:latin typeface="+mj-lt"/>
                <a:cs typeface="Verdana"/>
              </a:rPr>
              <a:t>de </a:t>
            </a:r>
            <a:r>
              <a:rPr lang="es-ES_tradnl" sz="1600" spc="25" noProof="0" dirty="0">
                <a:latin typeface="+mj-lt"/>
                <a:cs typeface="Verdana"/>
              </a:rPr>
              <a:t>información o </a:t>
            </a:r>
            <a:r>
              <a:rPr lang="es-ES_tradnl" sz="1600" spc="50" noProof="0" dirty="0">
                <a:latin typeface="+mj-lt"/>
                <a:cs typeface="Verdana"/>
              </a:rPr>
              <a:t>de </a:t>
            </a:r>
            <a:r>
              <a:rPr lang="es-ES_tradnl" sz="1600" spc="45" noProof="0" dirty="0">
                <a:latin typeface="+mj-lt"/>
                <a:cs typeface="Verdana"/>
              </a:rPr>
              <a:t>documentos </a:t>
            </a:r>
            <a:r>
              <a:rPr lang="es-ES_tradnl" sz="1600" spc="-20" noProof="0" dirty="0">
                <a:latin typeface="+mj-lt"/>
                <a:cs typeface="Verdana"/>
              </a:rPr>
              <a:t>a </a:t>
            </a:r>
            <a:r>
              <a:rPr lang="es-ES_tradnl" sz="1600" spc="-550" noProof="0" dirty="0">
                <a:latin typeface="+mj-lt"/>
                <a:cs typeface="Verdana"/>
              </a:rPr>
              <a:t> </a:t>
            </a:r>
            <a:r>
              <a:rPr lang="es-ES_tradnl" sz="1600" spc="-60" noProof="0" dirty="0">
                <a:latin typeface="+mj-lt"/>
                <a:cs typeface="Verdana"/>
              </a:rPr>
              <a:t>otra,</a:t>
            </a:r>
            <a:r>
              <a:rPr lang="es-ES_tradnl" sz="1600" spc="-125" noProof="0" dirty="0">
                <a:latin typeface="+mj-lt"/>
                <a:cs typeface="Verdana"/>
              </a:rPr>
              <a:t> </a:t>
            </a:r>
            <a:r>
              <a:rPr lang="es-ES_tradnl" sz="1600" spc="-15" noProof="0" dirty="0">
                <a:latin typeface="+mj-lt"/>
                <a:cs typeface="Verdana"/>
              </a:rPr>
              <a:t>esta</a:t>
            </a:r>
            <a:r>
              <a:rPr lang="es-ES_tradnl" sz="1600" spc="-120" noProof="0" dirty="0">
                <a:latin typeface="+mj-lt"/>
                <a:cs typeface="Verdana"/>
              </a:rPr>
              <a:t> </a:t>
            </a:r>
            <a:r>
              <a:rPr lang="es-ES_tradnl" sz="1600" spc="15" noProof="0" dirty="0">
                <a:latin typeface="+mj-lt"/>
                <a:cs typeface="Verdana"/>
              </a:rPr>
              <a:t>deberá</a:t>
            </a:r>
            <a:r>
              <a:rPr lang="es-ES_tradnl" sz="1600" spc="-120" noProof="0" dirty="0">
                <a:latin typeface="+mj-lt"/>
                <a:cs typeface="Verdana"/>
              </a:rPr>
              <a:t> </a:t>
            </a:r>
            <a:r>
              <a:rPr lang="es-ES_tradnl" sz="1600" spc="5" noProof="0" dirty="0">
                <a:latin typeface="+mj-lt"/>
                <a:cs typeface="Verdana"/>
              </a:rPr>
              <a:t>atenderse</a:t>
            </a:r>
            <a:r>
              <a:rPr lang="es-ES_tradnl" sz="1600" spc="-85" noProof="0" dirty="0">
                <a:latin typeface="+mj-lt"/>
                <a:cs typeface="Verdana"/>
              </a:rPr>
              <a:t> </a:t>
            </a:r>
            <a:r>
              <a:rPr lang="es-ES_tradnl" sz="1600" spc="35" noProof="0" dirty="0">
                <a:latin typeface="+mj-lt"/>
                <a:cs typeface="Verdana"/>
              </a:rPr>
              <a:t>en</a:t>
            </a:r>
            <a:r>
              <a:rPr lang="es-ES_tradnl" sz="1600" spc="-135" noProof="0" dirty="0">
                <a:latin typeface="+mj-lt"/>
                <a:cs typeface="Verdana"/>
              </a:rPr>
              <a:t> </a:t>
            </a:r>
            <a:r>
              <a:rPr lang="es-ES_tradnl" sz="1600" spc="65" noProof="0" dirty="0">
                <a:latin typeface="+mj-lt"/>
                <a:cs typeface="Verdana"/>
              </a:rPr>
              <a:t>un</a:t>
            </a:r>
            <a:r>
              <a:rPr lang="es-ES_tradnl" sz="1600" spc="-135" noProof="0" dirty="0">
                <a:latin typeface="+mj-lt"/>
                <a:cs typeface="Verdana"/>
              </a:rPr>
              <a:t> </a:t>
            </a:r>
            <a:r>
              <a:rPr lang="es-ES_tradnl" sz="1600" spc="25" noProof="0" dirty="0">
                <a:latin typeface="+mj-lt"/>
                <a:cs typeface="Verdana"/>
              </a:rPr>
              <a:t>término</a:t>
            </a:r>
            <a:r>
              <a:rPr lang="es-ES_tradnl" sz="1600" spc="-120" noProof="0" dirty="0">
                <a:latin typeface="+mj-lt"/>
                <a:cs typeface="Verdana"/>
              </a:rPr>
              <a:t> </a:t>
            </a:r>
            <a:r>
              <a:rPr lang="es-ES_tradnl" sz="1600" spc="45" noProof="0" dirty="0">
                <a:latin typeface="+mj-lt"/>
                <a:cs typeface="Verdana"/>
              </a:rPr>
              <a:t>no</a:t>
            </a:r>
            <a:r>
              <a:rPr lang="es-ES_tradnl" sz="1600" spc="-140" noProof="0" dirty="0">
                <a:latin typeface="+mj-lt"/>
                <a:cs typeface="Verdana"/>
              </a:rPr>
              <a:t> </a:t>
            </a:r>
            <a:r>
              <a:rPr lang="es-ES_tradnl" sz="1600" noProof="0" dirty="0">
                <a:latin typeface="+mj-lt"/>
                <a:cs typeface="Verdana"/>
              </a:rPr>
              <a:t>mayor</a:t>
            </a:r>
            <a:r>
              <a:rPr lang="es-ES_tradnl" sz="1600" spc="-120" noProof="0" dirty="0">
                <a:latin typeface="+mj-lt"/>
                <a:cs typeface="Verdana"/>
              </a:rPr>
              <a:t> </a:t>
            </a:r>
            <a:r>
              <a:rPr lang="es-ES_tradnl" sz="1600" spc="45" noProof="0" dirty="0">
                <a:latin typeface="+mj-lt"/>
                <a:cs typeface="Verdana"/>
              </a:rPr>
              <a:t>de</a:t>
            </a:r>
            <a:r>
              <a:rPr lang="es-ES_tradnl" sz="1600" spc="-125" noProof="0" dirty="0">
                <a:latin typeface="+mj-lt"/>
                <a:cs typeface="Verdana"/>
              </a:rPr>
              <a:t> </a:t>
            </a:r>
            <a:r>
              <a:rPr lang="es-ES_tradnl" sz="1600" spc="15" noProof="0" dirty="0">
                <a:latin typeface="+mj-lt"/>
                <a:cs typeface="Verdana"/>
              </a:rPr>
              <a:t>diez</a:t>
            </a:r>
            <a:r>
              <a:rPr lang="es-ES_tradnl" sz="1600" spc="-150" noProof="0" dirty="0">
                <a:latin typeface="+mj-lt"/>
                <a:cs typeface="Verdana"/>
              </a:rPr>
              <a:t> </a:t>
            </a:r>
            <a:r>
              <a:rPr lang="es-ES_tradnl" sz="1600" spc="-204" noProof="0" dirty="0">
                <a:latin typeface="+mj-lt"/>
                <a:cs typeface="Verdana"/>
              </a:rPr>
              <a:t>(10)</a:t>
            </a:r>
            <a:r>
              <a:rPr lang="es-ES_tradnl" sz="1600" spc="-140" noProof="0" dirty="0">
                <a:latin typeface="+mj-lt"/>
                <a:cs typeface="Verdana"/>
              </a:rPr>
              <a:t> </a:t>
            </a:r>
            <a:r>
              <a:rPr lang="es-ES_tradnl" sz="1600" spc="-55" noProof="0" dirty="0">
                <a:latin typeface="+mj-lt"/>
                <a:cs typeface="Verdana"/>
              </a:rPr>
              <a:t>días.</a:t>
            </a:r>
            <a:endParaRPr lang="es-ES_tradnl" sz="1600" noProof="0" dirty="0">
              <a:latin typeface="+mj-lt"/>
              <a:cs typeface="Verdana"/>
            </a:endParaRPr>
          </a:p>
          <a:p>
            <a:pPr marL="241300" marR="5715" indent="-229235" algn="just">
              <a:lnSpc>
                <a:spcPct val="90100"/>
              </a:lnSpc>
              <a:spcBef>
                <a:spcPts val="975"/>
              </a:spcBef>
              <a:buFont typeface="Arial MT"/>
              <a:buChar char="•"/>
              <a:tabLst>
                <a:tab pos="241935" algn="l"/>
              </a:tabLst>
            </a:pPr>
            <a:r>
              <a:rPr lang="es-ES_tradnl" sz="1600" b="1" spc="-100" noProof="0" dirty="0">
                <a:latin typeface="+mj-lt"/>
                <a:cs typeface="Verdana"/>
              </a:rPr>
              <a:t>Queja: </a:t>
            </a:r>
            <a:r>
              <a:rPr lang="es-ES_tradnl" sz="1600" spc="20" noProof="0" dirty="0">
                <a:latin typeface="+mj-lt"/>
                <a:cs typeface="Verdana"/>
              </a:rPr>
              <a:t>Manifestación </a:t>
            </a:r>
            <a:r>
              <a:rPr lang="es-ES_tradnl" sz="1600" spc="45" noProof="0" dirty="0">
                <a:latin typeface="+mj-lt"/>
                <a:cs typeface="Verdana"/>
              </a:rPr>
              <a:t>de </a:t>
            </a:r>
            <a:r>
              <a:rPr lang="es-ES_tradnl" sz="1600" spc="-25" noProof="0" dirty="0">
                <a:latin typeface="+mj-lt"/>
                <a:cs typeface="Verdana"/>
              </a:rPr>
              <a:t>protesta, </a:t>
            </a:r>
            <a:r>
              <a:rPr lang="es-ES_tradnl" sz="1600" spc="-20" noProof="0" dirty="0">
                <a:latin typeface="+mj-lt"/>
                <a:cs typeface="Verdana"/>
              </a:rPr>
              <a:t>censura, </a:t>
            </a:r>
            <a:r>
              <a:rPr lang="es-ES_tradnl" sz="1600" spc="30" noProof="0" dirty="0">
                <a:latin typeface="+mj-lt"/>
                <a:cs typeface="Verdana"/>
              </a:rPr>
              <a:t>descontento </a:t>
            </a:r>
            <a:r>
              <a:rPr lang="es-ES_tradnl" sz="1600" spc="25" noProof="0" dirty="0">
                <a:latin typeface="+mj-lt"/>
                <a:cs typeface="Verdana"/>
              </a:rPr>
              <a:t>o </a:t>
            </a:r>
            <a:r>
              <a:rPr lang="es-ES_tradnl" sz="1600" spc="35" noProof="0" dirty="0">
                <a:latin typeface="+mj-lt"/>
                <a:cs typeface="Verdana"/>
              </a:rPr>
              <a:t>inconformidad </a:t>
            </a:r>
            <a:r>
              <a:rPr lang="es-ES_tradnl" sz="1600" spc="50" noProof="0" dirty="0">
                <a:latin typeface="+mj-lt"/>
                <a:cs typeface="Verdana"/>
              </a:rPr>
              <a:t>que </a:t>
            </a:r>
            <a:r>
              <a:rPr lang="es-ES_tradnl" sz="1600" spc="15" noProof="0" dirty="0">
                <a:latin typeface="+mj-lt"/>
                <a:cs typeface="Verdana"/>
              </a:rPr>
              <a:t>formula </a:t>
            </a:r>
            <a:r>
              <a:rPr lang="es-ES_tradnl" sz="1600" spc="35" noProof="0" dirty="0">
                <a:latin typeface="+mj-lt"/>
                <a:cs typeface="Verdana"/>
              </a:rPr>
              <a:t>una </a:t>
            </a:r>
            <a:r>
              <a:rPr lang="es-ES_tradnl" sz="1600" spc="40" noProof="0" dirty="0">
                <a:latin typeface="+mj-lt"/>
                <a:cs typeface="Verdana"/>
              </a:rPr>
              <a:t> </a:t>
            </a:r>
            <a:r>
              <a:rPr lang="es-ES_tradnl" sz="1600" spc="10" noProof="0" dirty="0">
                <a:latin typeface="+mj-lt"/>
                <a:cs typeface="Verdana"/>
              </a:rPr>
              <a:t>persona </a:t>
            </a:r>
            <a:r>
              <a:rPr lang="es-ES_tradnl" sz="1600" spc="35" noProof="0" dirty="0">
                <a:latin typeface="+mj-lt"/>
                <a:cs typeface="Verdana"/>
              </a:rPr>
              <a:t>en </a:t>
            </a:r>
            <a:r>
              <a:rPr lang="es-ES_tradnl" sz="1600" spc="10" noProof="0" dirty="0">
                <a:latin typeface="+mj-lt"/>
                <a:cs typeface="Verdana"/>
              </a:rPr>
              <a:t>relación </a:t>
            </a:r>
            <a:r>
              <a:rPr lang="es-ES_tradnl" sz="1600" spc="-20" noProof="0" dirty="0">
                <a:latin typeface="+mj-lt"/>
                <a:cs typeface="Verdana"/>
              </a:rPr>
              <a:t>a </a:t>
            </a:r>
            <a:r>
              <a:rPr lang="es-ES_tradnl" sz="1600" spc="-10" noProof="0" dirty="0">
                <a:latin typeface="+mj-lt"/>
                <a:cs typeface="Verdana"/>
              </a:rPr>
              <a:t>la </a:t>
            </a:r>
            <a:r>
              <a:rPr lang="es-ES_tradnl" sz="1600" spc="45" noProof="0" dirty="0">
                <a:latin typeface="+mj-lt"/>
                <a:cs typeface="Verdana"/>
              </a:rPr>
              <a:t>conducta </a:t>
            </a:r>
            <a:r>
              <a:rPr lang="es-ES_tradnl" sz="1600" spc="-5" noProof="0" dirty="0">
                <a:latin typeface="+mj-lt"/>
                <a:cs typeface="Verdana"/>
              </a:rPr>
              <a:t>irregular realizada </a:t>
            </a:r>
            <a:r>
              <a:rPr lang="es-ES_tradnl" sz="1600" spc="20" noProof="0" dirty="0">
                <a:latin typeface="+mj-lt"/>
                <a:cs typeface="Verdana"/>
              </a:rPr>
              <a:t>por </a:t>
            </a:r>
            <a:r>
              <a:rPr lang="es-ES_tradnl" sz="1600" spc="50" noProof="0" dirty="0">
                <a:latin typeface="+mj-lt"/>
                <a:cs typeface="Verdana"/>
              </a:rPr>
              <a:t>uno </a:t>
            </a:r>
            <a:r>
              <a:rPr lang="es-ES_tradnl" sz="1600" spc="30" noProof="0" dirty="0">
                <a:latin typeface="+mj-lt"/>
                <a:cs typeface="Verdana"/>
              </a:rPr>
              <a:t>o </a:t>
            </a:r>
            <a:r>
              <a:rPr lang="es-ES_tradnl" sz="1600" spc="-30" noProof="0" dirty="0">
                <a:latin typeface="+mj-lt"/>
                <a:cs typeface="Verdana"/>
              </a:rPr>
              <a:t>varios </a:t>
            </a:r>
            <a:r>
              <a:rPr lang="es-ES_tradnl" sz="1600" spc="-20" noProof="0" dirty="0">
                <a:latin typeface="+mj-lt"/>
                <a:cs typeface="Verdana"/>
              </a:rPr>
              <a:t>servidores </a:t>
            </a:r>
            <a:r>
              <a:rPr lang="es-ES_tradnl" sz="1600" spc="30" noProof="0" dirty="0">
                <a:latin typeface="+mj-lt"/>
                <a:cs typeface="Verdana"/>
              </a:rPr>
              <a:t>públicos </a:t>
            </a:r>
            <a:r>
              <a:rPr lang="es-ES_tradnl" sz="1600" spc="45" noProof="0" dirty="0">
                <a:latin typeface="+mj-lt"/>
                <a:cs typeface="Verdana"/>
              </a:rPr>
              <a:t>en </a:t>
            </a:r>
            <a:r>
              <a:rPr lang="es-ES_tradnl" sz="1600" spc="-550" noProof="0" dirty="0">
                <a:latin typeface="+mj-lt"/>
                <a:cs typeface="Verdana"/>
              </a:rPr>
              <a:t> </a:t>
            </a:r>
            <a:r>
              <a:rPr lang="es-ES_tradnl" sz="1600" spc="-5" noProof="0" dirty="0">
                <a:latin typeface="+mj-lt"/>
                <a:cs typeface="Verdana"/>
              </a:rPr>
              <a:t>desarrollo </a:t>
            </a:r>
            <a:r>
              <a:rPr lang="es-ES_tradnl" sz="1600" spc="45" noProof="0" dirty="0">
                <a:latin typeface="+mj-lt"/>
                <a:cs typeface="Verdana"/>
              </a:rPr>
              <a:t>de </a:t>
            </a:r>
            <a:r>
              <a:rPr lang="es-ES_tradnl" sz="1600" spc="-15" noProof="0" dirty="0">
                <a:latin typeface="+mj-lt"/>
                <a:cs typeface="Verdana"/>
              </a:rPr>
              <a:t>sus </a:t>
            </a:r>
            <a:r>
              <a:rPr lang="es-ES_tradnl" sz="1600" spc="-5" noProof="0" dirty="0">
                <a:latin typeface="+mj-lt"/>
                <a:cs typeface="Verdana"/>
              </a:rPr>
              <a:t>funciones. </a:t>
            </a:r>
            <a:r>
              <a:rPr lang="es-ES_tradnl" sz="1600" spc="25" noProof="0" dirty="0">
                <a:latin typeface="+mj-lt"/>
                <a:cs typeface="Verdana"/>
              </a:rPr>
              <a:t>Deberán </a:t>
            </a:r>
            <a:r>
              <a:rPr lang="es-ES_tradnl" sz="1600" spc="10" noProof="0" dirty="0">
                <a:latin typeface="+mj-lt"/>
                <a:cs typeface="Verdana"/>
              </a:rPr>
              <a:t>atenderse </a:t>
            </a:r>
            <a:r>
              <a:rPr lang="es-ES_tradnl" sz="1600" spc="25" noProof="0" dirty="0">
                <a:latin typeface="+mj-lt"/>
                <a:cs typeface="Verdana"/>
              </a:rPr>
              <a:t>dentro </a:t>
            </a:r>
            <a:r>
              <a:rPr lang="es-ES_tradnl" sz="1600" spc="50" noProof="0" dirty="0">
                <a:latin typeface="+mj-lt"/>
                <a:cs typeface="Verdana"/>
              </a:rPr>
              <a:t>de </a:t>
            </a:r>
            <a:r>
              <a:rPr lang="es-ES_tradnl" sz="1600" spc="-15" noProof="0" dirty="0">
                <a:latin typeface="+mj-lt"/>
                <a:cs typeface="Verdana"/>
              </a:rPr>
              <a:t>los </a:t>
            </a:r>
            <a:r>
              <a:rPr lang="es-ES_tradnl" sz="1600" spc="45" noProof="0" dirty="0">
                <a:latin typeface="+mj-lt"/>
                <a:cs typeface="Verdana"/>
              </a:rPr>
              <a:t>quince </a:t>
            </a:r>
            <a:r>
              <a:rPr lang="es-ES_tradnl" sz="1600" spc="-240" noProof="0" dirty="0">
                <a:latin typeface="+mj-lt"/>
                <a:cs typeface="Verdana"/>
              </a:rPr>
              <a:t>(15) </a:t>
            </a:r>
            <a:r>
              <a:rPr lang="es-ES_tradnl" sz="1600" noProof="0" dirty="0">
                <a:latin typeface="+mj-lt"/>
                <a:cs typeface="Verdana"/>
              </a:rPr>
              <a:t>días </a:t>
            </a:r>
            <a:r>
              <a:rPr lang="es-ES_tradnl" sz="1600" spc="10" noProof="0" dirty="0">
                <a:latin typeface="+mj-lt"/>
                <a:cs typeface="Verdana"/>
              </a:rPr>
              <a:t>siguientes </a:t>
            </a:r>
            <a:r>
              <a:rPr lang="es-ES_tradnl" sz="1600" spc="-20" noProof="0" dirty="0">
                <a:latin typeface="+mj-lt"/>
                <a:cs typeface="Verdana"/>
              </a:rPr>
              <a:t>a </a:t>
            </a:r>
            <a:r>
              <a:rPr lang="es-ES_tradnl" sz="1600" spc="-5" noProof="0" dirty="0">
                <a:latin typeface="+mj-lt"/>
                <a:cs typeface="Verdana"/>
              </a:rPr>
              <a:t>su </a:t>
            </a:r>
            <a:r>
              <a:rPr lang="es-ES_tradnl" sz="1600" spc="-550" noProof="0" dirty="0">
                <a:latin typeface="+mj-lt"/>
                <a:cs typeface="Verdana"/>
              </a:rPr>
              <a:t> </a:t>
            </a:r>
            <a:r>
              <a:rPr lang="es-ES_tradnl" sz="1600" noProof="0" dirty="0">
                <a:latin typeface="+mj-lt"/>
                <a:cs typeface="Verdana"/>
              </a:rPr>
              <a:t>recepción.</a:t>
            </a:r>
          </a:p>
          <a:p>
            <a:pPr marL="241300" marR="5715" indent="-229235" algn="just">
              <a:lnSpc>
                <a:spcPct val="90000"/>
              </a:lnSpc>
              <a:spcBef>
                <a:spcPts val="994"/>
              </a:spcBef>
              <a:buFont typeface="Arial MT"/>
              <a:buChar char="•"/>
              <a:tabLst>
                <a:tab pos="241935" algn="l"/>
              </a:tabLst>
            </a:pPr>
            <a:r>
              <a:rPr lang="es-ES_tradnl" sz="1600" b="1" spc="-65" noProof="0" dirty="0">
                <a:latin typeface="+mj-lt"/>
                <a:cs typeface="Verdana"/>
              </a:rPr>
              <a:t>Denuncia:</a:t>
            </a:r>
            <a:r>
              <a:rPr lang="es-ES_tradnl" sz="1600" b="1" spc="-60" noProof="0" dirty="0">
                <a:latin typeface="+mj-lt"/>
                <a:cs typeface="Verdana"/>
              </a:rPr>
              <a:t> </a:t>
            </a:r>
            <a:r>
              <a:rPr lang="es-ES_tradnl" sz="1600" spc="5" noProof="0" dirty="0">
                <a:latin typeface="+mj-lt"/>
                <a:cs typeface="Verdana"/>
              </a:rPr>
              <a:t>Es</a:t>
            </a:r>
            <a:r>
              <a:rPr lang="es-ES_tradnl" sz="1600" spc="-80" noProof="0" dirty="0">
                <a:latin typeface="+mj-lt"/>
                <a:cs typeface="Verdana"/>
              </a:rPr>
              <a:t> </a:t>
            </a:r>
            <a:r>
              <a:rPr lang="es-ES_tradnl" sz="1600" noProof="0" dirty="0">
                <a:latin typeface="+mj-lt"/>
                <a:cs typeface="Verdana"/>
              </a:rPr>
              <a:t>el</a:t>
            </a:r>
            <a:r>
              <a:rPr lang="es-ES_tradnl" sz="1600" spc="-85" noProof="0" dirty="0">
                <a:latin typeface="+mj-lt"/>
                <a:cs typeface="Verdana"/>
              </a:rPr>
              <a:t> </a:t>
            </a:r>
            <a:r>
              <a:rPr lang="es-ES_tradnl" sz="1600" spc="-5" noProof="0" dirty="0">
                <a:latin typeface="+mj-lt"/>
                <a:cs typeface="Verdana"/>
              </a:rPr>
              <a:t>relato</a:t>
            </a:r>
            <a:r>
              <a:rPr lang="es-ES_tradnl" sz="1600" spc="-90" noProof="0" dirty="0">
                <a:latin typeface="+mj-lt"/>
                <a:cs typeface="Verdana"/>
              </a:rPr>
              <a:t> </a:t>
            </a:r>
            <a:r>
              <a:rPr lang="es-ES_tradnl" sz="1600" spc="50" noProof="0" dirty="0">
                <a:latin typeface="+mj-lt"/>
                <a:cs typeface="Verdana"/>
              </a:rPr>
              <a:t>que</a:t>
            </a:r>
            <a:r>
              <a:rPr lang="es-ES_tradnl" sz="1600" spc="-85" noProof="0" dirty="0">
                <a:latin typeface="+mj-lt"/>
                <a:cs typeface="Verdana"/>
              </a:rPr>
              <a:t> </a:t>
            </a:r>
            <a:r>
              <a:rPr lang="es-ES_tradnl" sz="1600" spc="70" noProof="0" dirty="0">
                <a:latin typeface="+mj-lt"/>
                <a:cs typeface="Verdana"/>
              </a:rPr>
              <a:t>un</a:t>
            </a:r>
            <a:r>
              <a:rPr lang="es-ES_tradnl" sz="1600" spc="-80" noProof="0" dirty="0">
                <a:latin typeface="+mj-lt"/>
                <a:cs typeface="Verdana"/>
              </a:rPr>
              <a:t> </a:t>
            </a:r>
            <a:r>
              <a:rPr lang="es-ES_tradnl" sz="1600" spc="35" noProof="0" dirty="0">
                <a:latin typeface="+mj-lt"/>
                <a:cs typeface="Verdana"/>
              </a:rPr>
              <a:t>ciudadano</a:t>
            </a:r>
            <a:r>
              <a:rPr lang="es-ES_tradnl" sz="1600" spc="-85" noProof="0" dirty="0">
                <a:latin typeface="+mj-lt"/>
                <a:cs typeface="Verdana"/>
              </a:rPr>
              <a:t> </a:t>
            </a:r>
            <a:r>
              <a:rPr lang="es-ES_tradnl" sz="1600" spc="-45" noProof="0" dirty="0">
                <a:latin typeface="+mj-lt"/>
                <a:cs typeface="Verdana"/>
              </a:rPr>
              <a:t>realiza,</a:t>
            </a:r>
            <a:r>
              <a:rPr lang="es-ES_tradnl" sz="1600" spc="-95" noProof="0" dirty="0">
                <a:latin typeface="+mj-lt"/>
                <a:cs typeface="Verdana"/>
              </a:rPr>
              <a:t> </a:t>
            </a:r>
            <a:r>
              <a:rPr lang="es-ES_tradnl" sz="1600" spc="40" noProof="0" dirty="0">
                <a:latin typeface="+mj-lt"/>
                <a:cs typeface="Verdana"/>
              </a:rPr>
              <a:t>en</a:t>
            </a:r>
            <a:r>
              <a:rPr lang="es-ES_tradnl" sz="1600" spc="-90" noProof="0" dirty="0">
                <a:latin typeface="+mj-lt"/>
                <a:cs typeface="Verdana"/>
              </a:rPr>
              <a:t> </a:t>
            </a:r>
            <a:r>
              <a:rPr lang="es-ES_tradnl" sz="1600" spc="45" noProof="0" dirty="0">
                <a:latin typeface="+mj-lt"/>
                <a:cs typeface="Verdana"/>
              </a:rPr>
              <a:t>cumplimiento</a:t>
            </a:r>
            <a:r>
              <a:rPr lang="es-ES_tradnl" sz="1600" spc="-75" noProof="0" dirty="0">
                <a:latin typeface="+mj-lt"/>
                <a:cs typeface="Verdana"/>
              </a:rPr>
              <a:t> </a:t>
            </a:r>
            <a:r>
              <a:rPr lang="es-ES_tradnl" sz="1600" spc="50" noProof="0" dirty="0">
                <a:latin typeface="+mj-lt"/>
                <a:cs typeface="Verdana"/>
              </a:rPr>
              <a:t>de</a:t>
            </a:r>
            <a:r>
              <a:rPr lang="es-ES_tradnl" sz="1600" spc="-85" noProof="0" dirty="0">
                <a:latin typeface="+mj-lt"/>
                <a:cs typeface="Verdana"/>
              </a:rPr>
              <a:t> </a:t>
            </a:r>
            <a:r>
              <a:rPr lang="es-ES_tradnl" sz="1600" noProof="0" dirty="0">
                <a:latin typeface="+mj-lt"/>
                <a:cs typeface="Verdana"/>
              </a:rPr>
              <a:t>su</a:t>
            </a:r>
            <a:r>
              <a:rPr lang="es-ES_tradnl" sz="1600" spc="-80" noProof="0" dirty="0">
                <a:latin typeface="+mj-lt"/>
                <a:cs typeface="Verdana"/>
              </a:rPr>
              <a:t> </a:t>
            </a:r>
            <a:r>
              <a:rPr lang="es-ES_tradnl" sz="1600" spc="25" noProof="0" dirty="0">
                <a:latin typeface="+mj-lt"/>
                <a:cs typeface="Verdana"/>
              </a:rPr>
              <a:t>deber</a:t>
            </a:r>
            <a:r>
              <a:rPr lang="es-ES_tradnl" sz="1600" spc="-85" noProof="0" dirty="0">
                <a:latin typeface="+mj-lt"/>
                <a:cs typeface="Verdana"/>
              </a:rPr>
              <a:t> </a:t>
            </a:r>
            <a:r>
              <a:rPr lang="es-ES_tradnl" sz="1600" spc="45" noProof="0" dirty="0">
                <a:latin typeface="+mj-lt"/>
                <a:cs typeface="Verdana"/>
              </a:rPr>
              <a:t>de</a:t>
            </a:r>
            <a:r>
              <a:rPr lang="es-ES_tradnl" sz="1600" spc="-65" noProof="0" dirty="0">
                <a:latin typeface="+mj-lt"/>
                <a:cs typeface="Verdana"/>
              </a:rPr>
              <a:t> </a:t>
            </a:r>
            <a:r>
              <a:rPr lang="es-ES_tradnl" sz="1600" spc="-10" noProof="0" dirty="0">
                <a:latin typeface="+mj-lt"/>
                <a:cs typeface="Verdana"/>
              </a:rPr>
              <a:t>solidaridad, </a:t>
            </a:r>
            <a:r>
              <a:rPr lang="es-ES_tradnl" sz="1600" spc="-555" noProof="0" dirty="0">
                <a:latin typeface="+mj-lt"/>
                <a:cs typeface="Verdana"/>
              </a:rPr>
              <a:t> </a:t>
            </a:r>
            <a:r>
              <a:rPr lang="es-ES_tradnl" sz="1600" noProof="0" dirty="0">
                <a:latin typeface="+mj-lt"/>
                <a:cs typeface="Verdana"/>
              </a:rPr>
              <a:t>para enterar </a:t>
            </a:r>
            <a:r>
              <a:rPr lang="es-ES_tradnl" sz="1600" spc="-20" noProof="0" dirty="0">
                <a:latin typeface="+mj-lt"/>
                <a:cs typeface="Verdana"/>
              </a:rPr>
              <a:t>a </a:t>
            </a:r>
            <a:r>
              <a:rPr lang="es-ES_tradnl" sz="1600" spc="-30" noProof="0" dirty="0">
                <a:latin typeface="+mj-lt"/>
                <a:cs typeface="Verdana"/>
              </a:rPr>
              <a:t>las </a:t>
            </a:r>
            <a:r>
              <a:rPr lang="es-ES_tradnl" sz="1600" spc="10" noProof="0" dirty="0">
                <a:latin typeface="+mj-lt"/>
                <a:cs typeface="Verdana"/>
              </a:rPr>
              <a:t>autoridades </a:t>
            </a:r>
            <a:r>
              <a:rPr lang="es-ES_tradnl" sz="1600" spc="45" noProof="0" dirty="0">
                <a:latin typeface="+mj-lt"/>
                <a:cs typeface="Verdana"/>
              </a:rPr>
              <a:t>de </a:t>
            </a:r>
            <a:r>
              <a:rPr lang="es-ES_tradnl" sz="1600" spc="-10" noProof="0" dirty="0">
                <a:latin typeface="+mj-lt"/>
                <a:cs typeface="Verdana"/>
              </a:rPr>
              <a:t>la </a:t>
            </a:r>
            <a:r>
              <a:rPr lang="es-ES_tradnl" sz="1600" spc="-5" noProof="0" dirty="0">
                <a:latin typeface="+mj-lt"/>
                <a:cs typeface="Verdana"/>
              </a:rPr>
              <a:t>existencia </a:t>
            </a:r>
            <a:r>
              <a:rPr lang="es-ES_tradnl" sz="1600" spc="45" noProof="0" dirty="0">
                <a:latin typeface="+mj-lt"/>
                <a:cs typeface="Verdana"/>
              </a:rPr>
              <a:t>de </a:t>
            </a:r>
            <a:r>
              <a:rPr lang="es-ES_tradnl" sz="1600" spc="30" noProof="0" dirty="0">
                <a:latin typeface="+mj-lt"/>
                <a:cs typeface="Verdana"/>
              </a:rPr>
              <a:t>hechos </a:t>
            </a:r>
            <a:r>
              <a:rPr lang="es-ES_tradnl" sz="1600" spc="-30" noProof="0" dirty="0">
                <a:latin typeface="+mj-lt"/>
                <a:cs typeface="Verdana"/>
              </a:rPr>
              <a:t>irregulares, </a:t>
            </a:r>
            <a:r>
              <a:rPr lang="es-ES_tradnl" sz="1600" spc="55" noProof="0" dirty="0">
                <a:latin typeface="+mj-lt"/>
                <a:cs typeface="Verdana"/>
              </a:rPr>
              <a:t>con </a:t>
            </a:r>
            <a:r>
              <a:rPr lang="es-ES_tradnl" sz="1600" spc="-5" noProof="0" dirty="0">
                <a:latin typeface="+mj-lt"/>
                <a:cs typeface="Verdana"/>
              </a:rPr>
              <a:t>el </a:t>
            </a:r>
            <a:r>
              <a:rPr lang="es-ES_tradnl" sz="1600" spc="10" noProof="0" dirty="0">
                <a:latin typeface="+mj-lt"/>
                <a:cs typeface="Verdana"/>
              </a:rPr>
              <a:t>fin </a:t>
            </a:r>
            <a:r>
              <a:rPr lang="es-ES_tradnl" sz="1600" spc="50" noProof="0" dirty="0">
                <a:latin typeface="+mj-lt"/>
                <a:cs typeface="Verdana"/>
              </a:rPr>
              <a:t>de </a:t>
            </a:r>
            <a:r>
              <a:rPr lang="es-ES_tradnl" sz="1600" spc="-15" noProof="0" dirty="0">
                <a:latin typeface="+mj-lt"/>
                <a:cs typeface="Verdana"/>
              </a:rPr>
              <a:t>activar los </a:t>
            </a:r>
            <a:r>
              <a:rPr lang="es-ES_tradnl" sz="1600" spc="-550" noProof="0" dirty="0">
                <a:latin typeface="+mj-lt"/>
                <a:cs typeface="Verdana"/>
              </a:rPr>
              <a:t> </a:t>
            </a:r>
            <a:r>
              <a:rPr lang="es-ES_tradnl" sz="1600" spc="30" noProof="0" dirty="0">
                <a:latin typeface="+mj-lt"/>
                <a:cs typeface="Verdana"/>
              </a:rPr>
              <a:t>mecanismos </a:t>
            </a:r>
            <a:r>
              <a:rPr lang="es-ES_tradnl" sz="1600" spc="50" noProof="0" dirty="0">
                <a:latin typeface="+mj-lt"/>
                <a:cs typeface="Verdana"/>
              </a:rPr>
              <a:t>de </a:t>
            </a:r>
            <a:r>
              <a:rPr lang="es-ES_tradnl" sz="1600" spc="10" noProof="0" dirty="0">
                <a:latin typeface="+mj-lt"/>
                <a:cs typeface="Verdana"/>
              </a:rPr>
              <a:t>investigación </a:t>
            </a:r>
            <a:r>
              <a:rPr lang="es-ES_tradnl" sz="1600" spc="-85" noProof="0" dirty="0">
                <a:latin typeface="+mj-lt"/>
                <a:cs typeface="Verdana"/>
              </a:rPr>
              <a:t>y </a:t>
            </a:r>
            <a:r>
              <a:rPr lang="es-ES_tradnl" sz="1600" spc="-15" noProof="0" dirty="0">
                <a:latin typeface="+mj-lt"/>
                <a:cs typeface="Verdana"/>
              </a:rPr>
              <a:t>sanción. </a:t>
            </a:r>
            <a:r>
              <a:rPr lang="es-ES_tradnl" sz="1600" spc="25" noProof="0" dirty="0">
                <a:latin typeface="+mj-lt"/>
                <a:cs typeface="Verdana"/>
              </a:rPr>
              <a:t>Deberán </a:t>
            </a:r>
            <a:r>
              <a:rPr lang="es-ES_tradnl" sz="1600" spc="5" noProof="0" dirty="0">
                <a:latin typeface="+mj-lt"/>
                <a:cs typeface="Verdana"/>
              </a:rPr>
              <a:t>atenderse </a:t>
            </a:r>
            <a:r>
              <a:rPr lang="es-ES_tradnl" sz="1600" spc="25" noProof="0" dirty="0">
                <a:latin typeface="+mj-lt"/>
                <a:cs typeface="Verdana"/>
              </a:rPr>
              <a:t>dentro </a:t>
            </a:r>
            <a:r>
              <a:rPr lang="es-ES_tradnl" sz="1600" spc="45" noProof="0" dirty="0">
                <a:latin typeface="+mj-lt"/>
                <a:cs typeface="Verdana"/>
              </a:rPr>
              <a:t>de </a:t>
            </a:r>
            <a:r>
              <a:rPr lang="es-ES_tradnl" sz="1600" spc="-10" noProof="0" dirty="0">
                <a:latin typeface="+mj-lt"/>
                <a:cs typeface="Verdana"/>
              </a:rPr>
              <a:t>los </a:t>
            </a:r>
            <a:r>
              <a:rPr lang="es-ES_tradnl" sz="1600" spc="45" noProof="0" dirty="0">
                <a:latin typeface="+mj-lt"/>
                <a:cs typeface="Verdana"/>
              </a:rPr>
              <a:t>quince </a:t>
            </a:r>
            <a:r>
              <a:rPr lang="es-ES_tradnl" sz="1600" spc="-245" noProof="0" dirty="0">
                <a:latin typeface="+mj-lt"/>
                <a:cs typeface="Verdana"/>
              </a:rPr>
              <a:t>(15)</a:t>
            </a:r>
            <a:r>
              <a:rPr lang="es-ES_tradnl" sz="1600" spc="-240" noProof="0" dirty="0">
                <a:latin typeface="+mj-lt"/>
                <a:cs typeface="Verdana"/>
              </a:rPr>
              <a:t> </a:t>
            </a:r>
            <a:r>
              <a:rPr lang="es-ES_tradnl" sz="1600" noProof="0" dirty="0">
                <a:latin typeface="+mj-lt"/>
                <a:cs typeface="Verdana"/>
              </a:rPr>
              <a:t>días </a:t>
            </a:r>
            <a:r>
              <a:rPr lang="es-ES_tradnl" sz="1600" spc="5" noProof="0" dirty="0">
                <a:latin typeface="+mj-lt"/>
                <a:cs typeface="Verdana"/>
              </a:rPr>
              <a:t> </a:t>
            </a:r>
            <a:r>
              <a:rPr lang="es-ES_tradnl" sz="1600" spc="10" noProof="0" dirty="0">
                <a:latin typeface="+mj-lt"/>
                <a:cs typeface="Verdana"/>
              </a:rPr>
              <a:t>siguientes</a:t>
            </a:r>
            <a:r>
              <a:rPr lang="es-ES_tradnl" sz="1600" spc="-125" noProof="0" dirty="0">
                <a:latin typeface="+mj-lt"/>
                <a:cs typeface="Verdana"/>
              </a:rPr>
              <a:t> </a:t>
            </a:r>
            <a:r>
              <a:rPr lang="es-ES_tradnl" sz="1600" spc="-20" noProof="0" dirty="0">
                <a:latin typeface="+mj-lt"/>
                <a:cs typeface="Verdana"/>
              </a:rPr>
              <a:t>a</a:t>
            </a:r>
            <a:r>
              <a:rPr lang="es-ES_tradnl" sz="1600" spc="-125" noProof="0" dirty="0">
                <a:latin typeface="+mj-lt"/>
                <a:cs typeface="Verdana"/>
              </a:rPr>
              <a:t> </a:t>
            </a:r>
            <a:r>
              <a:rPr lang="es-ES_tradnl" sz="1600" noProof="0" dirty="0">
                <a:latin typeface="+mj-lt"/>
                <a:cs typeface="Verdana"/>
              </a:rPr>
              <a:t>su</a:t>
            </a:r>
            <a:r>
              <a:rPr lang="es-ES_tradnl" sz="1600" spc="-140" noProof="0" dirty="0">
                <a:latin typeface="+mj-lt"/>
                <a:cs typeface="Verdana"/>
              </a:rPr>
              <a:t> </a:t>
            </a:r>
            <a:r>
              <a:rPr lang="es-ES_tradnl" sz="1600" noProof="0" dirty="0">
                <a:latin typeface="+mj-lt"/>
                <a:cs typeface="Verdana"/>
              </a:rPr>
              <a:t>recepción.</a:t>
            </a:r>
          </a:p>
          <a:p>
            <a:pPr marL="241300" marR="7620" indent="-229235" algn="just">
              <a:lnSpc>
                <a:spcPts val="1730"/>
              </a:lnSpc>
              <a:spcBef>
                <a:spcPts val="1019"/>
              </a:spcBef>
              <a:buFont typeface="Arial MT"/>
              <a:buChar char="•"/>
              <a:tabLst>
                <a:tab pos="241935" algn="l"/>
              </a:tabLst>
            </a:pPr>
            <a:r>
              <a:rPr lang="es-ES_tradnl" sz="1600" b="1" spc="-75" noProof="0" dirty="0">
                <a:latin typeface="+mj-lt"/>
                <a:cs typeface="Verdana"/>
              </a:rPr>
              <a:t>Sugerencia:</a:t>
            </a:r>
            <a:r>
              <a:rPr lang="es-ES_tradnl" sz="1600" b="1" spc="-70" noProof="0" dirty="0">
                <a:latin typeface="+mj-lt"/>
                <a:cs typeface="Verdana"/>
              </a:rPr>
              <a:t> </a:t>
            </a:r>
            <a:r>
              <a:rPr lang="es-ES_tradnl" sz="1600" spc="15" noProof="0" dirty="0">
                <a:latin typeface="+mj-lt"/>
                <a:cs typeface="Verdana"/>
              </a:rPr>
              <a:t>idea </a:t>
            </a:r>
            <a:r>
              <a:rPr lang="es-ES_tradnl" sz="1600" spc="25" noProof="0" dirty="0">
                <a:latin typeface="+mj-lt"/>
                <a:cs typeface="Verdana"/>
              </a:rPr>
              <a:t>o </a:t>
            </a:r>
            <a:r>
              <a:rPr lang="es-ES_tradnl" sz="1600" spc="30" noProof="0" dirty="0">
                <a:latin typeface="+mj-lt"/>
                <a:cs typeface="Verdana"/>
              </a:rPr>
              <a:t>indicación </a:t>
            </a:r>
            <a:r>
              <a:rPr lang="es-ES_tradnl" sz="1600" spc="50" noProof="0" dirty="0">
                <a:latin typeface="+mj-lt"/>
                <a:cs typeface="Verdana"/>
              </a:rPr>
              <a:t>que </a:t>
            </a:r>
            <a:r>
              <a:rPr lang="es-ES_tradnl" sz="1600" spc="10" noProof="0" dirty="0">
                <a:latin typeface="+mj-lt"/>
                <a:cs typeface="Verdana"/>
              </a:rPr>
              <a:t>presenta </a:t>
            </a:r>
            <a:r>
              <a:rPr lang="es-ES_tradnl" sz="1600" spc="-5" noProof="0" dirty="0">
                <a:latin typeface="+mj-lt"/>
                <a:cs typeface="Verdana"/>
              </a:rPr>
              <a:t>el </a:t>
            </a:r>
            <a:r>
              <a:rPr lang="es-ES_tradnl" sz="1600" noProof="0" dirty="0">
                <a:latin typeface="+mj-lt"/>
                <a:cs typeface="Verdana"/>
              </a:rPr>
              <a:t>usuario </a:t>
            </a:r>
            <a:r>
              <a:rPr lang="es-ES_tradnl" sz="1600" spc="35" noProof="0" dirty="0">
                <a:latin typeface="+mj-lt"/>
                <a:cs typeface="Verdana"/>
              </a:rPr>
              <a:t>en </a:t>
            </a:r>
            <a:r>
              <a:rPr lang="es-ES_tradnl" sz="1600" spc="20" noProof="0" dirty="0">
                <a:latin typeface="+mj-lt"/>
                <a:cs typeface="Verdana"/>
              </a:rPr>
              <a:t>pro </a:t>
            </a:r>
            <a:r>
              <a:rPr lang="es-ES_tradnl" sz="1600" spc="30" noProof="0" dirty="0">
                <a:latin typeface="+mj-lt"/>
                <a:cs typeface="Verdana"/>
              </a:rPr>
              <a:t>del </a:t>
            </a:r>
            <a:r>
              <a:rPr lang="es-ES_tradnl" sz="1600" spc="20" noProof="0" dirty="0">
                <a:latin typeface="+mj-lt"/>
                <a:cs typeface="Verdana"/>
              </a:rPr>
              <a:t>mejoramiento </a:t>
            </a:r>
            <a:r>
              <a:rPr lang="es-ES_tradnl" sz="1600" spc="45" noProof="0" dirty="0">
                <a:latin typeface="+mj-lt"/>
                <a:cs typeface="Verdana"/>
              </a:rPr>
              <a:t>de </a:t>
            </a:r>
            <a:r>
              <a:rPr lang="es-ES_tradnl" sz="1600" spc="65" noProof="0" dirty="0">
                <a:latin typeface="+mj-lt"/>
                <a:cs typeface="Verdana"/>
              </a:rPr>
              <a:t>un </a:t>
            </a:r>
            <a:r>
              <a:rPr lang="es-ES_tradnl" sz="1600" spc="70" noProof="0" dirty="0">
                <a:latin typeface="+mj-lt"/>
                <a:cs typeface="Verdana"/>
              </a:rPr>
              <a:t> </a:t>
            </a:r>
            <a:r>
              <a:rPr lang="es-ES_tradnl" sz="1600" spc="-20" noProof="0" dirty="0">
                <a:latin typeface="+mj-lt"/>
                <a:cs typeface="Verdana"/>
              </a:rPr>
              <a:t>proceso, </a:t>
            </a:r>
            <a:r>
              <a:rPr lang="es-ES_tradnl" sz="1600" spc="35" noProof="0" dirty="0">
                <a:latin typeface="+mj-lt"/>
                <a:cs typeface="Verdana"/>
              </a:rPr>
              <a:t>procedimiento </a:t>
            </a:r>
            <a:r>
              <a:rPr lang="es-ES_tradnl" sz="1600" spc="25" noProof="0" dirty="0">
                <a:latin typeface="+mj-lt"/>
                <a:cs typeface="Verdana"/>
              </a:rPr>
              <a:t>o </a:t>
            </a:r>
            <a:r>
              <a:rPr lang="es-ES_tradnl" sz="1600" spc="10" noProof="0" dirty="0">
                <a:latin typeface="+mj-lt"/>
                <a:cs typeface="Verdana"/>
              </a:rPr>
              <a:t>actividad </a:t>
            </a:r>
            <a:r>
              <a:rPr lang="es-ES_tradnl" sz="1600" spc="45" noProof="0" dirty="0">
                <a:latin typeface="+mj-lt"/>
                <a:cs typeface="Verdana"/>
              </a:rPr>
              <a:t>de </a:t>
            </a:r>
            <a:r>
              <a:rPr lang="es-ES_tradnl" sz="1600" spc="-15" noProof="0" dirty="0">
                <a:latin typeface="+mj-lt"/>
                <a:cs typeface="Verdana"/>
              </a:rPr>
              <a:t>la </a:t>
            </a:r>
            <a:r>
              <a:rPr lang="es-ES_tradnl" sz="1600" spc="-35" noProof="0" dirty="0">
                <a:latin typeface="+mj-lt"/>
                <a:cs typeface="Verdana"/>
              </a:rPr>
              <a:t>ESANT, </a:t>
            </a:r>
            <a:r>
              <a:rPr lang="es-ES_tradnl" sz="1600" spc="50" noProof="0" dirty="0">
                <a:latin typeface="+mj-lt"/>
                <a:cs typeface="Verdana"/>
              </a:rPr>
              <a:t>que </a:t>
            </a:r>
            <a:r>
              <a:rPr lang="es-ES_tradnl" sz="1600" spc="-5" noProof="0" dirty="0">
                <a:latin typeface="+mj-lt"/>
                <a:cs typeface="Verdana"/>
              </a:rPr>
              <a:t>esté </a:t>
            </a:r>
            <a:r>
              <a:rPr lang="es-ES_tradnl" sz="1600" spc="15" noProof="0" dirty="0">
                <a:latin typeface="+mj-lt"/>
                <a:cs typeface="Verdana"/>
              </a:rPr>
              <a:t>relacionado </a:t>
            </a:r>
            <a:r>
              <a:rPr lang="es-ES_tradnl" sz="1600" spc="55" noProof="0" dirty="0">
                <a:latin typeface="+mj-lt"/>
                <a:cs typeface="Verdana"/>
              </a:rPr>
              <a:t>con </a:t>
            </a:r>
            <a:r>
              <a:rPr lang="es-ES_tradnl" sz="1600" spc="-10" noProof="0" dirty="0">
                <a:latin typeface="+mj-lt"/>
                <a:cs typeface="Verdana"/>
              </a:rPr>
              <a:t>la </a:t>
            </a:r>
            <a:r>
              <a:rPr lang="es-ES_tradnl" sz="1600" spc="10" noProof="0" dirty="0">
                <a:latin typeface="+mj-lt"/>
                <a:cs typeface="Verdana"/>
              </a:rPr>
              <a:t>prestación </a:t>
            </a:r>
            <a:r>
              <a:rPr lang="es-ES_tradnl" sz="1600" spc="25" noProof="0" dirty="0">
                <a:latin typeface="+mj-lt"/>
                <a:cs typeface="Verdana"/>
              </a:rPr>
              <a:t>del </a:t>
            </a:r>
            <a:r>
              <a:rPr lang="es-ES_tradnl" sz="1600" spc="30" noProof="0" dirty="0">
                <a:latin typeface="+mj-lt"/>
                <a:cs typeface="Verdana"/>
              </a:rPr>
              <a:t> </a:t>
            </a:r>
            <a:r>
              <a:rPr lang="es-ES_tradnl" sz="1600" spc="-15" noProof="0" dirty="0">
                <a:latin typeface="+mj-lt"/>
                <a:cs typeface="Verdana"/>
              </a:rPr>
              <a:t>servicio</a:t>
            </a:r>
            <a:r>
              <a:rPr lang="es-ES_tradnl" sz="1600" spc="-150" noProof="0" dirty="0">
                <a:latin typeface="+mj-lt"/>
                <a:cs typeface="Verdana"/>
              </a:rPr>
              <a:t> </a:t>
            </a:r>
            <a:r>
              <a:rPr lang="es-ES_tradnl" sz="1600" spc="25" noProof="0" dirty="0">
                <a:latin typeface="+mj-lt"/>
                <a:cs typeface="Verdana"/>
              </a:rPr>
              <a:t>o</a:t>
            </a:r>
            <a:r>
              <a:rPr lang="es-ES_tradnl" sz="1600" spc="-140" noProof="0" dirty="0">
                <a:latin typeface="+mj-lt"/>
                <a:cs typeface="Verdana"/>
              </a:rPr>
              <a:t> </a:t>
            </a:r>
            <a:r>
              <a:rPr lang="es-ES_tradnl" sz="1600" spc="-5" noProof="0" dirty="0">
                <a:latin typeface="+mj-lt"/>
                <a:cs typeface="Verdana"/>
              </a:rPr>
              <a:t>el</a:t>
            </a:r>
            <a:r>
              <a:rPr lang="es-ES_tradnl" sz="1600" spc="-140" noProof="0" dirty="0">
                <a:latin typeface="+mj-lt"/>
                <a:cs typeface="Verdana"/>
              </a:rPr>
              <a:t> </a:t>
            </a:r>
            <a:r>
              <a:rPr lang="es-ES_tradnl" sz="1600" spc="45" noProof="0" dirty="0">
                <a:latin typeface="+mj-lt"/>
                <a:cs typeface="Verdana"/>
              </a:rPr>
              <a:t>cumplimiento</a:t>
            </a:r>
            <a:r>
              <a:rPr lang="es-ES_tradnl" sz="1600" spc="-125" noProof="0" dirty="0">
                <a:latin typeface="+mj-lt"/>
                <a:cs typeface="Verdana"/>
              </a:rPr>
              <a:t> </a:t>
            </a:r>
            <a:r>
              <a:rPr lang="es-ES_tradnl" sz="1600" spc="45" noProof="0" dirty="0">
                <a:latin typeface="+mj-lt"/>
                <a:cs typeface="Verdana"/>
              </a:rPr>
              <a:t>de</a:t>
            </a:r>
            <a:r>
              <a:rPr lang="es-ES_tradnl" sz="1600" spc="-135" noProof="0" dirty="0">
                <a:latin typeface="+mj-lt"/>
                <a:cs typeface="Verdana"/>
              </a:rPr>
              <a:t> </a:t>
            </a:r>
            <a:r>
              <a:rPr lang="es-ES_tradnl" sz="1600" spc="35" noProof="0" dirty="0">
                <a:latin typeface="+mj-lt"/>
                <a:cs typeface="Verdana"/>
              </a:rPr>
              <a:t>una</a:t>
            </a:r>
            <a:r>
              <a:rPr lang="es-ES_tradnl" sz="1600" spc="-125" noProof="0" dirty="0">
                <a:latin typeface="+mj-lt"/>
                <a:cs typeface="Verdana"/>
              </a:rPr>
              <a:t> </a:t>
            </a:r>
            <a:r>
              <a:rPr lang="es-ES_tradnl" sz="1600" spc="35" noProof="0" dirty="0">
                <a:latin typeface="+mj-lt"/>
                <a:cs typeface="Verdana"/>
              </a:rPr>
              <a:t>función</a:t>
            </a:r>
            <a:r>
              <a:rPr lang="es-ES_tradnl" sz="1600" spc="-135" noProof="0" dirty="0">
                <a:latin typeface="+mj-lt"/>
                <a:cs typeface="Verdana"/>
              </a:rPr>
              <a:t> </a:t>
            </a:r>
            <a:r>
              <a:rPr lang="es-ES_tradnl" sz="1600" noProof="0" dirty="0">
                <a:latin typeface="+mj-lt"/>
                <a:cs typeface="Verdana"/>
              </a:rPr>
              <a:t>pública</a:t>
            </a:r>
            <a:r>
              <a:rPr lang="es-ES_tradnl" sz="1200" noProof="0" dirty="0">
                <a:latin typeface="+mj-lt"/>
                <a:cs typeface="Verdana"/>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93877" y="478582"/>
            <a:ext cx="8650123" cy="350737"/>
          </a:xfrm>
          <a:prstGeom prst="rect">
            <a:avLst/>
          </a:prstGeom>
        </p:spPr>
        <p:txBody>
          <a:bodyPr vert="horz" wrap="square" lIns="0" tIns="12065" rIns="0" bIns="0" rtlCol="0">
            <a:spAutoFit/>
          </a:bodyPr>
          <a:lstStyle/>
          <a:p>
            <a:pPr marL="12700">
              <a:lnSpc>
                <a:spcPct val="100000"/>
              </a:lnSpc>
              <a:spcBef>
                <a:spcPts val="95"/>
              </a:spcBef>
            </a:pPr>
            <a:r>
              <a:rPr lang="es-ES_tradnl" sz="2200" spc="-275" noProof="0" dirty="0">
                <a:solidFill>
                  <a:srgbClr val="000000"/>
                </a:solidFill>
              </a:rPr>
              <a:t>3.</a:t>
            </a:r>
            <a:r>
              <a:rPr lang="es-ES_tradnl" sz="2200" spc="-140" noProof="0" dirty="0">
                <a:solidFill>
                  <a:srgbClr val="000000"/>
                </a:solidFill>
              </a:rPr>
              <a:t> </a:t>
            </a:r>
            <a:r>
              <a:rPr lang="es-ES_tradnl" sz="2200" spc="-10" noProof="0" dirty="0">
                <a:solidFill>
                  <a:srgbClr val="000000"/>
                </a:solidFill>
              </a:rPr>
              <a:t>C</a:t>
            </a:r>
            <a:r>
              <a:rPr lang="es-ES_tradnl" sz="2200" spc="-170" noProof="0" dirty="0">
                <a:solidFill>
                  <a:srgbClr val="000000"/>
                </a:solidFill>
              </a:rPr>
              <a:t>OND</a:t>
            </a:r>
            <a:r>
              <a:rPr lang="es-ES_tradnl" sz="2200" spc="-125" noProof="0" dirty="0">
                <a:solidFill>
                  <a:srgbClr val="000000"/>
                </a:solidFill>
              </a:rPr>
              <a:t>I</a:t>
            </a:r>
            <a:r>
              <a:rPr lang="es-ES_tradnl" sz="2200" spc="-145" noProof="0" dirty="0">
                <a:solidFill>
                  <a:srgbClr val="000000"/>
                </a:solidFill>
              </a:rPr>
              <a:t>CIO</a:t>
            </a:r>
            <a:r>
              <a:rPr lang="es-ES_tradnl" sz="2200" spc="-185" noProof="0" dirty="0">
                <a:solidFill>
                  <a:srgbClr val="000000"/>
                </a:solidFill>
              </a:rPr>
              <a:t>N</a:t>
            </a:r>
            <a:r>
              <a:rPr lang="es-ES_tradnl" sz="2200" spc="-110" noProof="0" dirty="0">
                <a:solidFill>
                  <a:srgbClr val="000000"/>
                </a:solidFill>
              </a:rPr>
              <a:t>ES</a:t>
            </a:r>
            <a:r>
              <a:rPr lang="es-ES_tradnl" sz="2200" spc="-95" noProof="0" dirty="0">
                <a:solidFill>
                  <a:srgbClr val="000000"/>
                </a:solidFill>
              </a:rPr>
              <a:t> </a:t>
            </a:r>
            <a:r>
              <a:rPr lang="es-ES_tradnl" sz="2200" spc="-75" noProof="0" dirty="0">
                <a:solidFill>
                  <a:srgbClr val="000000"/>
                </a:solidFill>
              </a:rPr>
              <a:t>GENERA</a:t>
            </a:r>
            <a:r>
              <a:rPr lang="es-ES_tradnl" sz="2200" spc="-60" noProof="0" dirty="0">
                <a:solidFill>
                  <a:srgbClr val="000000"/>
                </a:solidFill>
              </a:rPr>
              <a:t>L</a:t>
            </a:r>
            <a:r>
              <a:rPr lang="es-ES_tradnl" sz="2200" spc="-110" noProof="0" dirty="0">
                <a:solidFill>
                  <a:srgbClr val="000000"/>
                </a:solidFill>
              </a:rPr>
              <a:t>ES – TIEMPOS DE RESPUESTA </a:t>
            </a:r>
            <a:endParaRPr lang="es-ES_tradnl" sz="2200" noProof="0" dirty="0"/>
          </a:p>
        </p:txBody>
      </p:sp>
      <p:sp>
        <p:nvSpPr>
          <p:cNvPr id="4" name="object 4"/>
          <p:cNvSpPr/>
          <p:nvPr/>
        </p:nvSpPr>
        <p:spPr>
          <a:xfrm>
            <a:off x="493877" y="950695"/>
            <a:ext cx="8424673" cy="47961"/>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990599" y="1295400"/>
            <a:ext cx="10210801" cy="782265"/>
          </a:xfrm>
          <a:prstGeom prst="rect">
            <a:avLst/>
          </a:prstGeom>
        </p:spPr>
        <p:txBody>
          <a:bodyPr vert="horz" wrap="square" lIns="0" tIns="12700" rIns="0" bIns="0" rtlCol="0">
            <a:spAutoFit/>
          </a:bodyPr>
          <a:lstStyle/>
          <a:p>
            <a:pPr marL="12700" marR="5080">
              <a:lnSpc>
                <a:spcPct val="100000"/>
              </a:lnSpc>
            </a:pPr>
            <a:r>
              <a:rPr lang="es-ES_tradnl" sz="1600" spc="-5" noProof="0" dirty="0">
                <a:latin typeface="+mj-lt"/>
                <a:cs typeface="Calibri"/>
              </a:rPr>
              <a:t>En</a:t>
            </a:r>
            <a:r>
              <a:rPr lang="es-ES_tradnl" sz="1600" noProof="0" dirty="0">
                <a:latin typeface="+mj-lt"/>
                <a:cs typeface="Calibri"/>
              </a:rPr>
              <a:t> </a:t>
            </a:r>
            <a:r>
              <a:rPr lang="es-ES_tradnl" sz="1600" spc="-5" noProof="0" dirty="0">
                <a:latin typeface="+mj-lt"/>
                <a:cs typeface="Calibri"/>
              </a:rPr>
              <a:t>cumplimiento</a:t>
            </a:r>
            <a:r>
              <a:rPr lang="es-ES_tradnl" sz="1600" spc="25" noProof="0" dirty="0">
                <a:latin typeface="+mj-lt"/>
                <a:cs typeface="Calibri"/>
              </a:rPr>
              <a:t> </a:t>
            </a:r>
            <a:r>
              <a:rPr lang="es-ES_tradnl" sz="1600" spc="-5" noProof="0" dirty="0">
                <a:latin typeface="+mj-lt"/>
                <a:cs typeface="Calibri"/>
              </a:rPr>
              <a:t>del</a:t>
            </a:r>
            <a:r>
              <a:rPr lang="es-ES_tradnl" sz="1600" spc="10" noProof="0" dirty="0">
                <a:latin typeface="+mj-lt"/>
                <a:cs typeface="Calibri"/>
              </a:rPr>
              <a:t> </a:t>
            </a:r>
            <a:r>
              <a:rPr lang="es-ES_tradnl" sz="1600" spc="-10" noProof="0" dirty="0">
                <a:latin typeface="+mj-lt"/>
                <a:cs typeface="Calibri"/>
              </a:rPr>
              <a:t>procedimiento</a:t>
            </a:r>
            <a:r>
              <a:rPr lang="es-ES_tradnl" sz="1600" spc="10" noProof="0" dirty="0">
                <a:latin typeface="+mj-lt"/>
                <a:cs typeface="Calibri"/>
              </a:rPr>
              <a:t> </a:t>
            </a:r>
            <a:r>
              <a:rPr lang="es-ES_tradnl" sz="1600" spc="-5" noProof="0" dirty="0">
                <a:latin typeface="+mj-lt"/>
                <a:cs typeface="Calibri"/>
              </a:rPr>
              <a:t>PR-RGV-PQR-001</a:t>
            </a:r>
            <a:r>
              <a:rPr lang="es-ES_tradnl" sz="1600" spc="10" noProof="0" dirty="0">
                <a:latin typeface="+mj-lt"/>
                <a:cs typeface="Calibri"/>
              </a:rPr>
              <a:t> </a:t>
            </a:r>
            <a:r>
              <a:rPr lang="es-ES_tradnl" sz="1600" spc="-10" noProof="0" dirty="0">
                <a:latin typeface="+mj-lt"/>
                <a:cs typeface="Calibri"/>
              </a:rPr>
              <a:t>versión</a:t>
            </a:r>
            <a:r>
              <a:rPr lang="es-ES_tradnl" sz="1600" noProof="0" dirty="0">
                <a:latin typeface="+mj-lt"/>
                <a:cs typeface="Calibri"/>
              </a:rPr>
              <a:t> 01</a:t>
            </a:r>
            <a:r>
              <a:rPr lang="es-ES_tradnl" sz="1600" spc="20" noProof="0" dirty="0">
                <a:latin typeface="+mj-lt"/>
                <a:cs typeface="Calibri"/>
              </a:rPr>
              <a:t> </a:t>
            </a:r>
            <a:r>
              <a:rPr lang="es-ES_tradnl" sz="1600" noProof="0" dirty="0">
                <a:latin typeface="+mj-lt"/>
                <a:cs typeface="Calibri"/>
              </a:rPr>
              <a:t>en</a:t>
            </a:r>
            <a:r>
              <a:rPr lang="es-ES_tradnl" sz="1600" spc="10" noProof="0" dirty="0">
                <a:latin typeface="+mj-lt"/>
                <a:cs typeface="Calibri"/>
              </a:rPr>
              <a:t> </a:t>
            </a:r>
            <a:r>
              <a:rPr lang="es-ES_tradnl" sz="1600" noProof="0" dirty="0">
                <a:latin typeface="+mj-lt"/>
                <a:cs typeface="Calibri"/>
              </a:rPr>
              <a:t>el</a:t>
            </a:r>
            <a:r>
              <a:rPr lang="es-ES_tradnl" sz="1600" spc="15" noProof="0" dirty="0">
                <a:latin typeface="+mj-lt"/>
                <a:cs typeface="Calibri"/>
              </a:rPr>
              <a:t> </a:t>
            </a:r>
            <a:r>
              <a:rPr lang="es-ES_tradnl" sz="1600" spc="-10" noProof="0" dirty="0">
                <a:latin typeface="+mj-lt"/>
                <a:cs typeface="Calibri"/>
              </a:rPr>
              <a:t>numeral</a:t>
            </a:r>
            <a:r>
              <a:rPr lang="es-ES_tradnl" sz="1600" spc="10" noProof="0" dirty="0">
                <a:latin typeface="+mj-lt"/>
                <a:cs typeface="Calibri"/>
              </a:rPr>
              <a:t> </a:t>
            </a:r>
            <a:r>
              <a:rPr lang="es-ES_tradnl" sz="1600" noProof="0" dirty="0">
                <a:latin typeface="+mj-lt"/>
                <a:cs typeface="Calibri"/>
              </a:rPr>
              <a:t>6.14</a:t>
            </a:r>
            <a:r>
              <a:rPr lang="es-ES_tradnl" sz="1600" spc="5" noProof="0" dirty="0">
                <a:latin typeface="+mj-lt"/>
                <a:cs typeface="Calibri"/>
              </a:rPr>
              <a:t> </a:t>
            </a:r>
            <a:r>
              <a:rPr lang="es-ES_tradnl" sz="1600" noProof="0" dirty="0">
                <a:latin typeface="+mj-lt"/>
                <a:cs typeface="Calibri"/>
              </a:rPr>
              <a:t>“</a:t>
            </a:r>
            <a:r>
              <a:rPr lang="es-ES_tradnl" sz="1600" spc="5" noProof="0" dirty="0">
                <a:latin typeface="+mj-lt"/>
                <a:cs typeface="Calibri"/>
              </a:rPr>
              <a:t> </a:t>
            </a:r>
            <a:r>
              <a:rPr lang="es-ES_tradnl" sz="1600" spc="-5" noProof="0" dirty="0">
                <a:latin typeface="+mj-lt"/>
                <a:cs typeface="Calibri"/>
              </a:rPr>
              <a:t>La</a:t>
            </a:r>
            <a:r>
              <a:rPr lang="es-ES_tradnl" sz="1600" noProof="0" dirty="0">
                <a:latin typeface="+mj-lt"/>
                <a:cs typeface="Calibri"/>
              </a:rPr>
              <a:t> </a:t>
            </a:r>
            <a:r>
              <a:rPr lang="es-ES_tradnl" sz="1600" spc="-10" noProof="0" dirty="0">
                <a:latin typeface="+mj-lt"/>
                <a:cs typeface="Calibri"/>
              </a:rPr>
              <a:t>respuesta</a:t>
            </a:r>
            <a:r>
              <a:rPr lang="es-ES_tradnl" sz="1600" noProof="0" dirty="0">
                <a:latin typeface="+mj-lt"/>
                <a:cs typeface="Calibri"/>
              </a:rPr>
              <a:t> a</a:t>
            </a:r>
            <a:r>
              <a:rPr lang="es-ES_tradnl" sz="1600" spc="10" noProof="0" dirty="0">
                <a:latin typeface="+mj-lt"/>
                <a:cs typeface="Calibri"/>
              </a:rPr>
              <a:t> </a:t>
            </a:r>
            <a:r>
              <a:rPr lang="es-ES_tradnl" sz="1600" spc="-10" noProof="0" dirty="0">
                <a:latin typeface="+mj-lt"/>
                <a:cs typeface="Calibri"/>
              </a:rPr>
              <a:t>PQRSD</a:t>
            </a:r>
            <a:r>
              <a:rPr lang="es-ES_tradnl" sz="1600" spc="20" noProof="0" dirty="0">
                <a:latin typeface="+mj-lt"/>
                <a:cs typeface="Calibri"/>
              </a:rPr>
              <a:t> </a:t>
            </a:r>
            <a:r>
              <a:rPr lang="es-ES_tradnl" sz="1600" spc="-5" noProof="0" dirty="0">
                <a:latin typeface="+mj-lt"/>
                <a:cs typeface="Calibri"/>
              </a:rPr>
              <a:t>debe</a:t>
            </a:r>
            <a:r>
              <a:rPr lang="es-ES_tradnl" sz="1600" spc="5" noProof="0" dirty="0">
                <a:latin typeface="+mj-lt"/>
                <a:cs typeface="Calibri"/>
              </a:rPr>
              <a:t> </a:t>
            </a:r>
            <a:r>
              <a:rPr lang="es-ES_tradnl" sz="1600" spc="-15" noProof="0" dirty="0">
                <a:latin typeface="+mj-lt"/>
                <a:cs typeface="Calibri"/>
              </a:rPr>
              <a:t>darse </a:t>
            </a:r>
            <a:r>
              <a:rPr lang="es-ES_tradnl" sz="1600" spc="-395" noProof="0" dirty="0">
                <a:latin typeface="+mj-lt"/>
                <a:cs typeface="Calibri"/>
              </a:rPr>
              <a:t> </a:t>
            </a:r>
            <a:r>
              <a:rPr lang="es-ES_tradnl" sz="1600" spc="-10" noProof="0" dirty="0">
                <a:latin typeface="+mj-lt"/>
                <a:cs typeface="Calibri"/>
              </a:rPr>
              <a:t>dentro</a:t>
            </a:r>
            <a:r>
              <a:rPr lang="es-ES_tradnl" sz="1600" spc="-5" noProof="0" dirty="0">
                <a:latin typeface="+mj-lt"/>
                <a:cs typeface="Calibri"/>
              </a:rPr>
              <a:t> de</a:t>
            </a:r>
            <a:r>
              <a:rPr lang="es-ES_tradnl" sz="1600" spc="20" noProof="0" dirty="0">
                <a:latin typeface="+mj-lt"/>
                <a:cs typeface="Calibri"/>
              </a:rPr>
              <a:t> </a:t>
            </a:r>
            <a:r>
              <a:rPr lang="es-ES_tradnl" sz="1600" spc="-5" noProof="0" dirty="0">
                <a:latin typeface="+mj-lt"/>
                <a:cs typeface="Calibri"/>
              </a:rPr>
              <a:t>los</a:t>
            </a:r>
            <a:r>
              <a:rPr lang="es-ES_tradnl" sz="1600" noProof="0" dirty="0">
                <a:latin typeface="+mj-lt"/>
                <a:cs typeface="Calibri"/>
              </a:rPr>
              <a:t> </a:t>
            </a:r>
            <a:r>
              <a:rPr lang="es-ES_tradnl" sz="1600" spc="-5" noProof="0" dirty="0">
                <a:latin typeface="+mj-lt"/>
                <a:cs typeface="Calibri"/>
              </a:rPr>
              <a:t>términos</a:t>
            </a:r>
            <a:r>
              <a:rPr lang="es-ES_tradnl" sz="1600" spc="15" noProof="0" dirty="0">
                <a:latin typeface="+mj-lt"/>
                <a:cs typeface="Calibri"/>
              </a:rPr>
              <a:t> </a:t>
            </a:r>
            <a:r>
              <a:rPr lang="es-ES_tradnl" sz="1600" spc="-10" noProof="0" dirty="0">
                <a:latin typeface="+mj-lt"/>
                <a:cs typeface="Calibri"/>
              </a:rPr>
              <a:t>establecidos</a:t>
            </a:r>
            <a:r>
              <a:rPr lang="es-ES_tradnl" sz="1600" spc="20" noProof="0" dirty="0">
                <a:latin typeface="+mj-lt"/>
                <a:cs typeface="Calibri"/>
              </a:rPr>
              <a:t> </a:t>
            </a:r>
            <a:r>
              <a:rPr lang="es-ES_tradnl" sz="1600" spc="-5" noProof="0" dirty="0">
                <a:latin typeface="+mj-lt"/>
                <a:cs typeface="Calibri"/>
              </a:rPr>
              <a:t>por</a:t>
            </a:r>
            <a:r>
              <a:rPr lang="es-ES_tradnl" sz="1600" spc="10" noProof="0" dirty="0">
                <a:latin typeface="+mj-lt"/>
                <a:cs typeface="Calibri"/>
              </a:rPr>
              <a:t> </a:t>
            </a:r>
            <a:r>
              <a:rPr lang="es-ES_tradnl" sz="1600" spc="-5" noProof="0" dirty="0">
                <a:latin typeface="+mj-lt"/>
                <a:cs typeface="Calibri"/>
              </a:rPr>
              <a:t>la </a:t>
            </a:r>
            <a:r>
              <a:rPr lang="es-ES_tradnl" sz="1600" spc="-35" noProof="0" dirty="0">
                <a:latin typeface="+mj-lt"/>
                <a:cs typeface="Calibri"/>
              </a:rPr>
              <a:t>ley.</a:t>
            </a:r>
            <a:r>
              <a:rPr lang="es-ES_tradnl" sz="1600" spc="55" noProof="0" dirty="0">
                <a:latin typeface="+mj-lt"/>
                <a:cs typeface="Calibri"/>
              </a:rPr>
              <a:t> </a:t>
            </a:r>
            <a:r>
              <a:rPr lang="es-ES_tradnl" sz="1600" spc="-25" noProof="0" dirty="0">
                <a:latin typeface="+mj-lt"/>
                <a:cs typeface="Calibri"/>
              </a:rPr>
              <a:t>Para</a:t>
            </a:r>
            <a:r>
              <a:rPr lang="es-ES_tradnl" sz="1600" noProof="0" dirty="0">
                <a:latin typeface="+mj-lt"/>
                <a:cs typeface="Calibri"/>
              </a:rPr>
              <a:t> </a:t>
            </a:r>
            <a:r>
              <a:rPr lang="es-ES_tradnl" sz="1600" spc="-5" noProof="0" dirty="0">
                <a:latin typeface="+mj-lt"/>
                <a:cs typeface="Calibri"/>
              </a:rPr>
              <a:t>ello</a:t>
            </a:r>
            <a:r>
              <a:rPr lang="es-ES_tradnl" sz="1600" spc="10" noProof="0" dirty="0">
                <a:latin typeface="+mj-lt"/>
                <a:cs typeface="Calibri"/>
              </a:rPr>
              <a:t> </a:t>
            </a:r>
            <a:r>
              <a:rPr lang="es-ES_tradnl" sz="1600" spc="-5" noProof="0" dirty="0">
                <a:latin typeface="+mj-lt"/>
                <a:cs typeface="Calibri"/>
              </a:rPr>
              <a:t>se</a:t>
            </a:r>
            <a:r>
              <a:rPr lang="es-ES_tradnl" sz="1600" spc="10" noProof="0" dirty="0">
                <a:latin typeface="+mj-lt"/>
                <a:cs typeface="Calibri"/>
              </a:rPr>
              <a:t> </a:t>
            </a:r>
            <a:r>
              <a:rPr lang="es-ES_tradnl" sz="1600" spc="-5" noProof="0" dirty="0">
                <a:latin typeface="+mj-lt"/>
                <a:cs typeface="Calibri"/>
              </a:rPr>
              <a:t>identifican</a:t>
            </a:r>
            <a:r>
              <a:rPr lang="es-ES_tradnl" sz="1600" spc="20" noProof="0" dirty="0">
                <a:latin typeface="+mj-lt"/>
                <a:cs typeface="Calibri"/>
              </a:rPr>
              <a:t> </a:t>
            </a:r>
            <a:r>
              <a:rPr lang="es-ES_tradnl" sz="1600" spc="-5" noProof="0" dirty="0">
                <a:latin typeface="+mj-lt"/>
                <a:cs typeface="Calibri"/>
              </a:rPr>
              <a:t>los</a:t>
            </a:r>
            <a:r>
              <a:rPr lang="es-ES_tradnl" sz="1600" spc="15" noProof="0" dirty="0">
                <a:latin typeface="+mj-lt"/>
                <a:cs typeface="Calibri"/>
              </a:rPr>
              <a:t> </a:t>
            </a:r>
            <a:r>
              <a:rPr lang="es-ES_tradnl" sz="1600" spc="-10" noProof="0" dirty="0">
                <a:latin typeface="+mj-lt"/>
                <a:cs typeface="Calibri"/>
              </a:rPr>
              <a:t>siguientes</a:t>
            </a:r>
            <a:r>
              <a:rPr lang="es-ES_tradnl" sz="1600" spc="5" noProof="0" dirty="0">
                <a:latin typeface="+mj-lt"/>
                <a:cs typeface="Calibri"/>
              </a:rPr>
              <a:t> </a:t>
            </a:r>
            <a:r>
              <a:rPr lang="es-ES_tradnl" sz="1600" spc="-5" noProof="0" dirty="0">
                <a:latin typeface="+mj-lt"/>
                <a:cs typeface="Calibri"/>
              </a:rPr>
              <a:t>tiempos</a:t>
            </a:r>
            <a:r>
              <a:rPr lang="es-ES_tradnl" sz="1600" noProof="0" dirty="0">
                <a:latin typeface="+mj-lt"/>
                <a:cs typeface="Calibri"/>
              </a:rPr>
              <a:t> de</a:t>
            </a:r>
            <a:r>
              <a:rPr lang="es-ES_tradnl" sz="1600" spc="5" noProof="0" dirty="0">
                <a:latin typeface="+mj-lt"/>
                <a:cs typeface="Calibri"/>
              </a:rPr>
              <a:t> </a:t>
            </a:r>
            <a:r>
              <a:rPr lang="es-ES_tradnl" sz="1600" spc="-10" noProof="0" dirty="0">
                <a:latin typeface="+mj-lt"/>
                <a:cs typeface="Calibri"/>
              </a:rPr>
              <a:t>respuesta</a:t>
            </a:r>
            <a:r>
              <a:rPr lang="es-ES_tradnl" sz="1600" noProof="0" dirty="0">
                <a:latin typeface="+mj-lt"/>
                <a:cs typeface="Calibri"/>
              </a:rPr>
              <a:t> </a:t>
            </a:r>
            <a:r>
              <a:rPr lang="es-ES_tradnl" sz="1600" spc="-5" noProof="0" dirty="0">
                <a:latin typeface="+mj-lt"/>
                <a:cs typeface="Calibri"/>
              </a:rPr>
              <a:t>(en</a:t>
            </a:r>
            <a:r>
              <a:rPr lang="es-ES_tradnl" sz="1600" spc="30" noProof="0" dirty="0">
                <a:latin typeface="+mj-lt"/>
                <a:cs typeface="Calibri"/>
              </a:rPr>
              <a:t> </a:t>
            </a:r>
            <a:r>
              <a:rPr lang="es-ES_tradnl" sz="1600" spc="-5" noProof="0" dirty="0">
                <a:latin typeface="+mj-lt"/>
                <a:cs typeface="Calibri"/>
              </a:rPr>
              <a:t>días </a:t>
            </a:r>
            <a:r>
              <a:rPr lang="es-ES_tradnl" sz="1600" noProof="0" dirty="0">
                <a:latin typeface="+mj-lt"/>
                <a:cs typeface="Calibri"/>
              </a:rPr>
              <a:t> </a:t>
            </a:r>
            <a:r>
              <a:rPr lang="es-ES_tradnl" sz="1600" spc="-5" noProof="0" dirty="0">
                <a:latin typeface="+mj-lt"/>
                <a:cs typeface="Calibri"/>
              </a:rPr>
              <a:t>hábiles),</a:t>
            </a:r>
            <a:r>
              <a:rPr lang="es-ES_tradnl" sz="1600" spc="10" noProof="0" dirty="0">
                <a:latin typeface="+mj-lt"/>
                <a:cs typeface="Calibri"/>
              </a:rPr>
              <a:t> </a:t>
            </a:r>
            <a:r>
              <a:rPr lang="es-ES_tradnl" sz="1600" spc="-10" noProof="0" dirty="0">
                <a:latin typeface="+mj-lt"/>
                <a:cs typeface="Calibri"/>
              </a:rPr>
              <a:t>contados</a:t>
            </a:r>
            <a:r>
              <a:rPr lang="es-ES_tradnl" sz="1600" spc="10" noProof="0" dirty="0">
                <a:latin typeface="+mj-lt"/>
                <a:cs typeface="Calibri"/>
              </a:rPr>
              <a:t> </a:t>
            </a:r>
            <a:r>
              <a:rPr lang="es-ES_tradnl" sz="1600" noProof="0" dirty="0">
                <a:latin typeface="+mj-lt"/>
                <a:cs typeface="Calibri"/>
              </a:rPr>
              <a:t>a</a:t>
            </a:r>
            <a:r>
              <a:rPr lang="es-ES_tradnl" sz="1600" spc="10" noProof="0" dirty="0">
                <a:latin typeface="+mj-lt"/>
                <a:cs typeface="Calibri"/>
              </a:rPr>
              <a:t> </a:t>
            </a:r>
            <a:r>
              <a:rPr lang="es-ES_tradnl" sz="1600" spc="-5" noProof="0" dirty="0">
                <a:latin typeface="+mj-lt"/>
                <a:cs typeface="Calibri"/>
              </a:rPr>
              <a:t>partir</a:t>
            </a:r>
            <a:r>
              <a:rPr lang="es-ES_tradnl" sz="1600" spc="10" noProof="0" dirty="0">
                <a:latin typeface="+mj-lt"/>
                <a:cs typeface="Calibri"/>
              </a:rPr>
              <a:t> </a:t>
            </a:r>
            <a:r>
              <a:rPr lang="es-ES_tradnl" sz="1600" spc="-5" noProof="0" dirty="0">
                <a:latin typeface="+mj-lt"/>
                <a:cs typeface="Calibri"/>
              </a:rPr>
              <a:t>del</a:t>
            </a:r>
            <a:r>
              <a:rPr lang="es-ES_tradnl" sz="1600" noProof="0" dirty="0">
                <a:latin typeface="+mj-lt"/>
                <a:cs typeface="Calibri"/>
              </a:rPr>
              <a:t> </a:t>
            </a:r>
            <a:r>
              <a:rPr lang="es-ES_tradnl" sz="1600" spc="-5" noProof="0" dirty="0">
                <a:latin typeface="+mj-lt"/>
                <a:cs typeface="Calibri"/>
              </a:rPr>
              <a:t>momento </a:t>
            </a:r>
            <a:r>
              <a:rPr lang="es-ES_tradnl" sz="1600" noProof="0" dirty="0">
                <a:latin typeface="+mj-lt"/>
                <a:cs typeface="Calibri"/>
              </a:rPr>
              <a:t>en</a:t>
            </a:r>
            <a:r>
              <a:rPr lang="es-ES_tradnl" sz="1600" spc="20" noProof="0" dirty="0">
                <a:latin typeface="+mj-lt"/>
                <a:cs typeface="Calibri"/>
              </a:rPr>
              <a:t> </a:t>
            </a:r>
            <a:r>
              <a:rPr lang="es-ES_tradnl" sz="1600" noProof="0" dirty="0">
                <a:latin typeface="+mj-lt"/>
                <a:cs typeface="Calibri"/>
              </a:rPr>
              <a:t>el</a:t>
            </a:r>
            <a:r>
              <a:rPr lang="es-ES_tradnl" sz="1600" spc="5" noProof="0" dirty="0">
                <a:latin typeface="+mj-lt"/>
                <a:cs typeface="Calibri"/>
              </a:rPr>
              <a:t> </a:t>
            </a:r>
            <a:r>
              <a:rPr lang="es-ES_tradnl" sz="1600" spc="-5" noProof="0" dirty="0">
                <a:latin typeface="+mj-lt"/>
                <a:cs typeface="Calibri"/>
              </a:rPr>
              <a:t>que</a:t>
            </a:r>
            <a:r>
              <a:rPr lang="es-ES_tradnl" sz="1600" spc="15" noProof="0" dirty="0">
                <a:latin typeface="+mj-lt"/>
                <a:cs typeface="Calibri"/>
              </a:rPr>
              <a:t> </a:t>
            </a:r>
            <a:r>
              <a:rPr lang="es-ES_tradnl" sz="1600" spc="-5" noProof="0" dirty="0">
                <a:latin typeface="+mj-lt"/>
                <a:cs typeface="Calibri"/>
              </a:rPr>
              <a:t>se</a:t>
            </a:r>
            <a:r>
              <a:rPr lang="es-ES_tradnl" sz="1600" spc="10" noProof="0" dirty="0">
                <a:latin typeface="+mj-lt"/>
                <a:cs typeface="Calibri"/>
              </a:rPr>
              <a:t> </a:t>
            </a:r>
            <a:r>
              <a:rPr lang="es-ES_tradnl" sz="1600" spc="-10" noProof="0" dirty="0">
                <a:latin typeface="+mj-lt"/>
                <a:cs typeface="Calibri"/>
              </a:rPr>
              <a:t>reciben</a:t>
            </a:r>
            <a:r>
              <a:rPr lang="es-ES_tradnl" sz="1600" spc="25" noProof="0" dirty="0">
                <a:latin typeface="+mj-lt"/>
                <a:cs typeface="Calibri"/>
              </a:rPr>
              <a:t> </a:t>
            </a:r>
            <a:r>
              <a:rPr lang="es-ES_tradnl" sz="1600" noProof="0" dirty="0">
                <a:latin typeface="+mj-lt"/>
                <a:cs typeface="Calibri"/>
              </a:rPr>
              <a:t>a </a:t>
            </a:r>
            <a:r>
              <a:rPr lang="es-ES_tradnl" sz="1600" spc="-15" noProof="0" dirty="0">
                <a:latin typeface="+mj-lt"/>
                <a:cs typeface="Calibri"/>
              </a:rPr>
              <a:t>través </a:t>
            </a:r>
            <a:r>
              <a:rPr lang="es-ES_tradnl" sz="1600" spc="-5" noProof="0" dirty="0">
                <a:latin typeface="+mj-lt"/>
                <a:cs typeface="Calibri"/>
              </a:rPr>
              <a:t>de</a:t>
            </a:r>
            <a:r>
              <a:rPr lang="es-ES_tradnl" sz="1600" spc="15" noProof="0" dirty="0">
                <a:latin typeface="+mj-lt"/>
                <a:cs typeface="Calibri"/>
              </a:rPr>
              <a:t> </a:t>
            </a:r>
            <a:r>
              <a:rPr lang="es-ES_tradnl" sz="1600" spc="-5" noProof="0" dirty="0">
                <a:latin typeface="+mj-lt"/>
                <a:cs typeface="Calibri"/>
              </a:rPr>
              <a:t>los</a:t>
            </a:r>
            <a:r>
              <a:rPr lang="es-ES_tradnl" sz="1600" noProof="0" dirty="0">
                <a:latin typeface="+mj-lt"/>
                <a:cs typeface="Calibri"/>
              </a:rPr>
              <a:t> </a:t>
            </a:r>
            <a:r>
              <a:rPr lang="es-ES_tradnl" sz="1600" spc="-15" noProof="0" dirty="0">
                <a:latin typeface="+mj-lt"/>
                <a:cs typeface="Calibri"/>
              </a:rPr>
              <a:t>diferentes</a:t>
            </a:r>
            <a:r>
              <a:rPr lang="es-ES_tradnl" sz="1600" spc="20" noProof="0" dirty="0">
                <a:latin typeface="+mj-lt"/>
                <a:cs typeface="Calibri"/>
              </a:rPr>
              <a:t> </a:t>
            </a:r>
            <a:r>
              <a:rPr lang="es-ES_tradnl" sz="1600" spc="-5" noProof="0" dirty="0">
                <a:latin typeface="+mj-lt"/>
                <a:cs typeface="Calibri"/>
              </a:rPr>
              <a:t>canales</a:t>
            </a:r>
            <a:r>
              <a:rPr lang="es-ES_tradnl" sz="1600" spc="5" noProof="0" dirty="0">
                <a:latin typeface="+mj-lt"/>
                <a:cs typeface="Calibri"/>
              </a:rPr>
              <a:t> </a:t>
            </a:r>
            <a:r>
              <a:rPr lang="es-ES_tradnl" sz="1600" spc="-5" noProof="0" dirty="0">
                <a:latin typeface="+mj-lt"/>
                <a:cs typeface="Calibri"/>
              </a:rPr>
              <a:t>de</a:t>
            </a:r>
            <a:r>
              <a:rPr lang="es-ES_tradnl" sz="1600" spc="5" noProof="0" dirty="0">
                <a:latin typeface="+mj-lt"/>
                <a:cs typeface="Calibri"/>
              </a:rPr>
              <a:t> </a:t>
            </a:r>
            <a:r>
              <a:rPr lang="es-ES_tradnl" sz="1600" spc="-10" noProof="0" dirty="0">
                <a:latin typeface="+mj-lt"/>
                <a:cs typeface="Calibri"/>
              </a:rPr>
              <a:t>atención”</a:t>
            </a:r>
            <a:r>
              <a:rPr lang="es-ES_tradnl" sz="1800" spc="-10" noProof="0" dirty="0">
                <a:latin typeface="+mj-lt"/>
                <a:cs typeface="Calibri"/>
              </a:rPr>
              <a:t>;</a:t>
            </a:r>
            <a:endParaRPr lang="es-ES_tradnl" sz="1800" noProof="0" dirty="0">
              <a:latin typeface="+mj-lt"/>
              <a:cs typeface="Calibri"/>
            </a:endParaRPr>
          </a:p>
        </p:txBody>
      </p:sp>
      <p:pic>
        <p:nvPicPr>
          <p:cNvPr id="6" name="object 6"/>
          <p:cNvPicPr/>
          <p:nvPr/>
        </p:nvPicPr>
        <p:blipFill>
          <a:blip r:embed="rId2" cstate="print"/>
          <a:srcRect l="2002" t="6477" r="1089"/>
          <a:stretch>
            <a:fillRect/>
          </a:stretch>
        </p:blipFill>
        <p:spPr>
          <a:xfrm>
            <a:off x="2648432" y="2286000"/>
            <a:ext cx="6781800" cy="289369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14527" y="486029"/>
            <a:ext cx="3855720" cy="360680"/>
          </a:xfrm>
          <a:prstGeom prst="rect">
            <a:avLst/>
          </a:prstGeom>
        </p:spPr>
        <p:txBody>
          <a:bodyPr vert="horz" wrap="square" lIns="0" tIns="12065" rIns="0" bIns="0" rtlCol="0">
            <a:spAutoFit/>
          </a:bodyPr>
          <a:lstStyle/>
          <a:p>
            <a:pPr marL="12700">
              <a:lnSpc>
                <a:spcPct val="100000"/>
              </a:lnSpc>
              <a:spcBef>
                <a:spcPts val="95"/>
              </a:spcBef>
            </a:pPr>
            <a:r>
              <a:rPr lang="es-ES_tradnl" sz="2200" spc="-165" noProof="0" dirty="0">
                <a:solidFill>
                  <a:srgbClr val="000000"/>
                </a:solidFill>
              </a:rPr>
              <a:t>4.</a:t>
            </a:r>
            <a:r>
              <a:rPr lang="es-ES_tradnl" sz="2200" spc="-135" noProof="0" dirty="0">
                <a:solidFill>
                  <a:srgbClr val="000000"/>
                </a:solidFill>
              </a:rPr>
              <a:t> </a:t>
            </a:r>
            <a:r>
              <a:rPr lang="es-ES_tradnl" sz="2200" spc="-45" noProof="0" dirty="0">
                <a:solidFill>
                  <a:srgbClr val="000000"/>
                </a:solidFill>
              </a:rPr>
              <a:t>CA</a:t>
            </a:r>
            <a:r>
              <a:rPr lang="es-ES_tradnl" sz="2200" spc="-60" noProof="0" dirty="0">
                <a:solidFill>
                  <a:srgbClr val="000000"/>
                </a:solidFill>
              </a:rPr>
              <a:t>N</a:t>
            </a:r>
            <a:r>
              <a:rPr lang="es-ES_tradnl" sz="2200" spc="-90" noProof="0" dirty="0">
                <a:solidFill>
                  <a:srgbClr val="000000"/>
                </a:solidFill>
              </a:rPr>
              <a:t>ALES</a:t>
            </a:r>
            <a:r>
              <a:rPr lang="es-ES_tradnl" sz="2200" spc="-120" noProof="0" dirty="0">
                <a:solidFill>
                  <a:srgbClr val="000000"/>
                </a:solidFill>
              </a:rPr>
              <a:t> </a:t>
            </a:r>
            <a:r>
              <a:rPr lang="es-ES_tradnl" sz="2200" spc="-25" noProof="0" dirty="0">
                <a:solidFill>
                  <a:srgbClr val="000000"/>
                </a:solidFill>
              </a:rPr>
              <a:t>DE</a:t>
            </a:r>
            <a:r>
              <a:rPr lang="es-ES_tradnl" sz="2200" spc="-150" noProof="0" dirty="0">
                <a:solidFill>
                  <a:srgbClr val="000000"/>
                </a:solidFill>
              </a:rPr>
              <a:t> ATENC</a:t>
            </a:r>
            <a:r>
              <a:rPr lang="es-ES_tradnl" sz="2200" spc="-125" noProof="0" dirty="0">
                <a:solidFill>
                  <a:srgbClr val="000000"/>
                </a:solidFill>
              </a:rPr>
              <a:t>I</a:t>
            </a:r>
            <a:r>
              <a:rPr lang="es-ES_tradnl" sz="2200" spc="-55" noProof="0" dirty="0">
                <a:solidFill>
                  <a:srgbClr val="000000"/>
                </a:solidFill>
              </a:rPr>
              <a:t>ÓN</a:t>
            </a:r>
            <a:endParaRPr lang="es-ES_tradnl" sz="2200" noProof="0" dirty="0"/>
          </a:p>
        </p:txBody>
      </p:sp>
      <p:sp>
        <p:nvSpPr>
          <p:cNvPr id="4" name="object 4"/>
          <p:cNvSpPr/>
          <p:nvPr/>
        </p:nvSpPr>
        <p:spPr>
          <a:xfrm>
            <a:off x="414527" y="974871"/>
            <a:ext cx="408127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graphicFrame>
        <p:nvGraphicFramePr>
          <p:cNvPr id="5" name="object 5"/>
          <p:cNvGraphicFramePr>
            <a:graphicFrameLocks noGrp="1"/>
          </p:cNvGraphicFramePr>
          <p:nvPr>
            <p:extLst>
              <p:ext uri="{D42A27DB-BD31-4B8C-83A1-F6EECF244321}">
                <p14:modId xmlns:p14="http://schemas.microsoft.com/office/powerpoint/2010/main" val="1513082600"/>
              </p:ext>
            </p:extLst>
          </p:nvPr>
        </p:nvGraphicFramePr>
        <p:xfrm>
          <a:off x="838200" y="1227811"/>
          <a:ext cx="10210800" cy="4402441"/>
        </p:xfrm>
        <a:graphic>
          <a:graphicData uri="http://schemas.openxmlformats.org/drawingml/2006/table">
            <a:tbl>
              <a:tblPr firstRow="1" bandRow="1">
                <a:tableStyleId>{2D5ABB26-0587-4C30-8999-92F81FD0307C}</a:tableStyleId>
              </a:tblPr>
              <a:tblGrid>
                <a:gridCol w="1697309">
                  <a:extLst>
                    <a:ext uri="{9D8B030D-6E8A-4147-A177-3AD203B41FA5}">
                      <a16:colId xmlns:a16="http://schemas.microsoft.com/office/drawing/2014/main" val="20000"/>
                    </a:ext>
                  </a:extLst>
                </a:gridCol>
                <a:gridCol w="2123822">
                  <a:extLst>
                    <a:ext uri="{9D8B030D-6E8A-4147-A177-3AD203B41FA5}">
                      <a16:colId xmlns:a16="http://schemas.microsoft.com/office/drawing/2014/main" val="20001"/>
                    </a:ext>
                  </a:extLst>
                </a:gridCol>
                <a:gridCol w="2408436">
                  <a:extLst>
                    <a:ext uri="{9D8B030D-6E8A-4147-A177-3AD203B41FA5}">
                      <a16:colId xmlns:a16="http://schemas.microsoft.com/office/drawing/2014/main" val="20002"/>
                    </a:ext>
                  </a:extLst>
                </a:gridCol>
                <a:gridCol w="1272867">
                  <a:extLst>
                    <a:ext uri="{9D8B030D-6E8A-4147-A177-3AD203B41FA5}">
                      <a16:colId xmlns:a16="http://schemas.microsoft.com/office/drawing/2014/main" val="20003"/>
                    </a:ext>
                  </a:extLst>
                </a:gridCol>
                <a:gridCol w="2708366">
                  <a:extLst>
                    <a:ext uri="{9D8B030D-6E8A-4147-A177-3AD203B41FA5}">
                      <a16:colId xmlns:a16="http://schemas.microsoft.com/office/drawing/2014/main" val="20004"/>
                    </a:ext>
                  </a:extLst>
                </a:gridCol>
              </a:tblGrid>
              <a:tr h="321304">
                <a:tc>
                  <a:txBody>
                    <a:bodyPr/>
                    <a:lstStyle/>
                    <a:p>
                      <a:pPr marR="24130" algn="ctr">
                        <a:lnSpc>
                          <a:spcPct val="100000"/>
                        </a:lnSpc>
                        <a:spcBef>
                          <a:spcPts val="869"/>
                        </a:spcBef>
                      </a:pPr>
                      <a:r>
                        <a:rPr lang="es-ES_tradnl" sz="1400" b="1" spc="140" noProof="0" dirty="0">
                          <a:solidFill>
                            <a:schemeClr val="tx1"/>
                          </a:solidFill>
                          <a:latin typeface="Calibri"/>
                          <a:cs typeface="Calibri"/>
                        </a:rPr>
                        <a:t>Canal</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737870">
                        <a:lnSpc>
                          <a:spcPct val="100000"/>
                        </a:lnSpc>
                        <a:spcBef>
                          <a:spcPts val="869"/>
                        </a:spcBef>
                      </a:pPr>
                      <a:r>
                        <a:rPr lang="es-ES_tradnl" sz="1400" b="1" spc="180" noProof="0" dirty="0">
                          <a:solidFill>
                            <a:schemeClr val="tx1"/>
                          </a:solidFill>
                          <a:latin typeface="Calibri"/>
                          <a:cs typeface="Calibri"/>
                        </a:rPr>
                        <a:t>Mecanismo</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algn="ctr">
                        <a:lnSpc>
                          <a:spcPct val="100000"/>
                        </a:lnSpc>
                        <a:spcBef>
                          <a:spcPts val="869"/>
                        </a:spcBef>
                      </a:pPr>
                      <a:r>
                        <a:rPr lang="es-ES_tradnl" sz="1400" b="1" spc="150" noProof="0" dirty="0">
                          <a:solidFill>
                            <a:schemeClr val="tx1"/>
                          </a:solidFill>
                          <a:latin typeface="Calibri"/>
                          <a:cs typeface="Calibri"/>
                        </a:rPr>
                        <a:t>Ubicación</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182245">
                        <a:lnSpc>
                          <a:spcPct val="100000"/>
                        </a:lnSpc>
                        <a:spcBef>
                          <a:spcPts val="869"/>
                        </a:spcBef>
                      </a:pPr>
                      <a:r>
                        <a:rPr lang="es-ES_tradnl" sz="1400" b="1" spc="160" noProof="0" dirty="0">
                          <a:solidFill>
                            <a:schemeClr val="tx1"/>
                          </a:solidFill>
                          <a:latin typeface="Calibri"/>
                          <a:cs typeface="Calibri"/>
                        </a:rPr>
                        <a:t>Municipio</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751205">
                        <a:lnSpc>
                          <a:spcPct val="100000"/>
                        </a:lnSpc>
                        <a:spcBef>
                          <a:spcPts val="869"/>
                        </a:spcBef>
                      </a:pPr>
                      <a:r>
                        <a:rPr lang="es-ES_tradnl" sz="1400" b="1" spc="135" noProof="0" dirty="0">
                          <a:solidFill>
                            <a:schemeClr val="tx1"/>
                          </a:solidFill>
                          <a:latin typeface="Calibri"/>
                          <a:cs typeface="Calibri"/>
                        </a:rPr>
                        <a:t>Horario</a:t>
                      </a:r>
                      <a:r>
                        <a:rPr lang="es-ES_tradnl" sz="1400" b="1" noProof="0" dirty="0">
                          <a:solidFill>
                            <a:schemeClr val="tx1"/>
                          </a:solidFill>
                          <a:latin typeface="Calibri"/>
                          <a:cs typeface="Calibri"/>
                        </a:rPr>
                        <a:t> </a:t>
                      </a:r>
                      <a:r>
                        <a:rPr lang="es-ES_tradnl" sz="1400" b="1" spc="175" noProof="0" dirty="0">
                          <a:solidFill>
                            <a:schemeClr val="tx1"/>
                          </a:solidFill>
                          <a:latin typeface="Calibri"/>
                          <a:cs typeface="Calibri"/>
                        </a:rPr>
                        <a:t>de</a:t>
                      </a:r>
                      <a:r>
                        <a:rPr lang="es-ES_tradnl" sz="1400" b="1" spc="50" noProof="0" dirty="0">
                          <a:solidFill>
                            <a:schemeClr val="tx1"/>
                          </a:solidFill>
                          <a:latin typeface="Calibri"/>
                          <a:cs typeface="Calibri"/>
                        </a:rPr>
                        <a:t> </a:t>
                      </a:r>
                      <a:r>
                        <a:rPr lang="es-ES_tradnl" sz="1400" b="1" spc="160" noProof="0" dirty="0">
                          <a:solidFill>
                            <a:schemeClr val="tx1"/>
                          </a:solidFill>
                          <a:latin typeface="Calibri"/>
                          <a:cs typeface="Calibri"/>
                        </a:rPr>
                        <a:t>Atención</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extLst>
                  <a:ext uri="{0D108BD9-81ED-4DB2-BD59-A6C34878D82A}">
                    <a16:rowId xmlns:a16="http://schemas.microsoft.com/office/drawing/2014/main" val="10000"/>
                  </a:ext>
                </a:extLst>
              </a:tr>
              <a:tr h="556232">
                <a:tc rowSpan="3">
                  <a:txBody>
                    <a:bodyPr/>
                    <a:lstStyle/>
                    <a:p>
                      <a:pPr>
                        <a:lnSpc>
                          <a:spcPct val="100000"/>
                        </a:lnSpc>
                      </a:pPr>
                      <a:endParaRPr lang="es-ES_tradnl" sz="1100" noProof="0" dirty="0">
                        <a:latin typeface="Times New Roman"/>
                        <a:cs typeface="Times New Roman"/>
                      </a:endParaRPr>
                    </a:p>
                    <a:p>
                      <a:pPr>
                        <a:lnSpc>
                          <a:spcPct val="100000"/>
                        </a:lnSpc>
                      </a:pPr>
                      <a:endParaRPr lang="es-ES_tradnl" sz="1100" noProof="0" dirty="0">
                        <a:latin typeface="Times New Roman"/>
                        <a:cs typeface="Times New Roman"/>
                      </a:endParaRPr>
                    </a:p>
                    <a:p>
                      <a:pPr>
                        <a:lnSpc>
                          <a:spcPct val="100000"/>
                        </a:lnSpc>
                      </a:pPr>
                      <a:endParaRPr lang="es-ES_tradnl" sz="1100" noProof="0" dirty="0">
                        <a:latin typeface="Times New Roman"/>
                        <a:cs typeface="Times New Roman"/>
                      </a:endParaRPr>
                    </a:p>
                    <a:p>
                      <a:pPr>
                        <a:lnSpc>
                          <a:spcPct val="100000"/>
                        </a:lnSpc>
                        <a:spcBef>
                          <a:spcPts val="25"/>
                        </a:spcBef>
                      </a:pPr>
                      <a:endParaRPr lang="es-ES_tradnl" sz="900" noProof="0" dirty="0">
                        <a:latin typeface="Times New Roman"/>
                        <a:cs typeface="Times New Roman"/>
                      </a:endParaRPr>
                    </a:p>
                    <a:p>
                      <a:pPr marL="60325">
                        <a:lnSpc>
                          <a:spcPct val="100000"/>
                        </a:lnSpc>
                      </a:pPr>
                      <a:r>
                        <a:rPr lang="es-ES_tradnl" sz="1200" b="1" spc="160" noProof="0" dirty="0">
                          <a:solidFill>
                            <a:srgbClr val="FFFFFF"/>
                          </a:solidFill>
                          <a:latin typeface="Calibri"/>
                          <a:cs typeface="Calibri"/>
                        </a:rPr>
                        <a:t>Atención</a:t>
                      </a:r>
                      <a:r>
                        <a:rPr lang="es-ES_tradnl" sz="1200" b="1" spc="-5" noProof="0" dirty="0">
                          <a:solidFill>
                            <a:srgbClr val="FFFFFF"/>
                          </a:solidFill>
                          <a:latin typeface="Calibri"/>
                          <a:cs typeface="Calibri"/>
                        </a:rPr>
                        <a:t> </a:t>
                      </a:r>
                      <a:r>
                        <a:rPr lang="es-ES_tradnl" sz="1200" b="1" spc="145" noProof="0" dirty="0">
                          <a:solidFill>
                            <a:srgbClr val="FFFFFF"/>
                          </a:solidFill>
                          <a:latin typeface="Calibri"/>
                          <a:cs typeface="Calibri"/>
                        </a:rPr>
                        <a:t>presencial</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rowSpan="3">
                  <a:txBody>
                    <a:bodyPr/>
                    <a:lstStyle/>
                    <a:p>
                      <a:pPr algn="ctr">
                        <a:lnSpc>
                          <a:spcPct val="100000"/>
                        </a:lnSpc>
                      </a:pPr>
                      <a:endParaRPr lang="es-ES_tradnl" sz="1100" noProof="0" dirty="0">
                        <a:latin typeface="Times New Roman"/>
                        <a:cs typeface="Times New Roman"/>
                      </a:endParaRPr>
                    </a:p>
                    <a:p>
                      <a:pPr algn="ctr">
                        <a:lnSpc>
                          <a:spcPct val="100000"/>
                        </a:lnSpc>
                      </a:pPr>
                      <a:endParaRPr lang="es-ES_tradnl" sz="1100" noProof="0" dirty="0">
                        <a:latin typeface="Times New Roman"/>
                        <a:cs typeface="Times New Roman"/>
                      </a:endParaRPr>
                    </a:p>
                    <a:p>
                      <a:pPr algn="ctr">
                        <a:lnSpc>
                          <a:spcPct val="100000"/>
                        </a:lnSpc>
                        <a:spcBef>
                          <a:spcPts val="20"/>
                        </a:spcBef>
                      </a:pPr>
                      <a:endParaRPr lang="es-ES_tradnl" sz="1200" noProof="0" dirty="0">
                        <a:latin typeface="Times New Roman"/>
                        <a:cs typeface="Times New Roman"/>
                      </a:endParaRPr>
                    </a:p>
                    <a:p>
                      <a:pPr marL="33655" marR="46355" algn="ctr">
                        <a:lnSpc>
                          <a:spcPct val="112999"/>
                        </a:lnSpc>
                      </a:pPr>
                      <a:r>
                        <a:rPr lang="es-ES_tradnl" sz="1200" spc="170" noProof="0" dirty="0">
                          <a:latin typeface="Calibri"/>
                          <a:cs typeface="Calibri"/>
                        </a:rPr>
                        <a:t>Atención</a:t>
                      </a:r>
                      <a:r>
                        <a:rPr lang="es-ES_tradnl" sz="1200" spc="35" noProof="0" dirty="0">
                          <a:latin typeface="Calibri"/>
                          <a:cs typeface="Calibri"/>
                        </a:rPr>
                        <a:t> </a:t>
                      </a:r>
                      <a:r>
                        <a:rPr lang="es-ES_tradnl" sz="1200" spc="155" noProof="0" dirty="0">
                          <a:latin typeface="Calibri"/>
                          <a:cs typeface="Calibri"/>
                        </a:rPr>
                        <a:t>personal</a:t>
                      </a:r>
                      <a:r>
                        <a:rPr lang="es-ES_tradnl" sz="1200" spc="85" noProof="0" dirty="0">
                          <a:latin typeface="Calibri"/>
                          <a:cs typeface="Calibri"/>
                        </a:rPr>
                        <a:t> </a:t>
                      </a:r>
                      <a:r>
                        <a:rPr lang="es-ES_tradnl" sz="1200" spc="155" noProof="0" dirty="0">
                          <a:latin typeface="Calibri"/>
                          <a:cs typeface="Calibri"/>
                        </a:rPr>
                        <a:t>y</a:t>
                      </a:r>
                      <a:r>
                        <a:rPr lang="es-ES_tradnl" sz="1200" spc="45" noProof="0" dirty="0">
                          <a:latin typeface="Calibri"/>
                          <a:cs typeface="Calibri"/>
                        </a:rPr>
                        <a:t> </a:t>
                      </a:r>
                      <a:r>
                        <a:rPr lang="es-ES_tradnl" sz="1200" spc="165" noProof="0" dirty="0">
                          <a:latin typeface="Calibri"/>
                          <a:cs typeface="Calibri"/>
                        </a:rPr>
                        <a:t>a</a:t>
                      </a:r>
                      <a:r>
                        <a:rPr lang="es-ES_tradnl" sz="1200" spc="10" noProof="0" dirty="0">
                          <a:latin typeface="Calibri"/>
                          <a:cs typeface="Calibri"/>
                        </a:rPr>
                        <a:t> </a:t>
                      </a:r>
                      <a:r>
                        <a:rPr lang="es-ES_tradnl" sz="1200" spc="145" noProof="0" dirty="0">
                          <a:latin typeface="Calibri"/>
                          <a:cs typeface="Calibri"/>
                        </a:rPr>
                        <a:t>través </a:t>
                      </a:r>
                      <a:r>
                        <a:rPr lang="es-ES_tradnl" sz="1200" spc="-265" noProof="0" dirty="0">
                          <a:latin typeface="Calibri"/>
                          <a:cs typeface="Calibri"/>
                        </a:rPr>
                        <a:t> </a:t>
                      </a:r>
                      <a:r>
                        <a:rPr lang="es-ES_tradnl" sz="1200" spc="180" noProof="0" dirty="0">
                          <a:latin typeface="Calibri"/>
                          <a:cs typeface="Calibri"/>
                        </a:rPr>
                        <a:t>de</a:t>
                      </a:r>
                      <a:r>
                        <a:rPr lang="es-ES_tradnl" sz="1200" spc="85" noProof="0" dirty="0">
                          <a:latin typeface="Calibri"/>
                          <a:cs typeface="Calibri"/>
                        </a:rPr>
                        <a:t> </a:t>
                      </a:r>
                      <a:r>
                        <a:rPr lang="es-ES_tradnl" sz="1200" spc="160" noProof="0" dirty="0">
                          <a:latin typeface="Calibri"/>
                          <a:cs typeface="Calibri"/>
                        </a:rPr>
                        <a:t>correspondencia</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marR="198120">
                        <a:lnSpc>
                          <a:spcPct val="113100"/>
                        </a:lnSpc>
                        <a:spcBef>
                          <a:spcPts val="60"/>
                        </a:spcBef>
                      </a:pPr>
                      <a:r>
                        <a:rPr lang="es-ES_tradnl" sz="1100" spc="150" noProof="0" dirty="0">
                          <a:latin typeface="Calibri"/>
                          <a:cs typeface="Calibri"/>
                        </a:rPr>
                        <a:t>Calle</a:t>
                      </a:r>
                      <a:r>
                        <a:rPr lang="es-ES_tradnl" sz="1100" spc="80" noProof="0" dirty="0">
                          <a:latin typeface="Calibri"/>
                          <a:cs typeface="Calibri"/>
                        </a:rPr>
                        <a:t> </a:t>
                      </a:r>
                      <a:r>
                        <a:rPr lang="es-ES_tradnl" sz="1100" spc="140" noProof="0" dirty="0">
                          <a:latin typeface="Calibri"/>
                          <a:cs typeface="Calibri"/>
                        </a:rPr>
                        <a:t>36</a:t>
                      </a:r>
                      <a:r>
                        <a:rPr lang="es-ES_tradnl" sz="1100" spc="-35" noProof="0" dirty="0">
                          <a:latin typeface="Calibri"/>
                          <a:cs typeface="Calibri"/>
                        </a:rPr>
                        <a:t> </a:t>
                      </a:r>
                      <a:r>
                        <a:rPr lang="es-ES_tradnl" sz="1100" spc="175" noProof="0" dirty="0">
                          <a:latin typeface="Calibri"/>
                          <a:cs typeface="Calibri"/>
                        </a:rPr>
                        <a:t>No.</a:t>
                      </a:r>
                      <a:r>
                        <a:rPr lang="es-ES_tradnl" sz="1100" spc="45" noProof="0" dirty="0">
                          <a:latin typeface="Calibri"/>
                          <a:cs typeface="Calibri"/>
                        </a:rPr>
                        <a:t> </a:t>
                      </a:r>
                      <a:r>
                        <a:rPr lang="es-ES_tradnl" sz="1100" spc="130" noProof="0" dirty="0">
                          <a:latin typeface="Calibri"/>
                          <a:cs typeface="Calibri"/>
                        </a:rPr>
                        <a:t>31-39</a:t>
                      </a:r>
                      <a:r>
                        <a:rPr lang="es-ES_tradnl" sz="1100" spc="-35" noProof="0" dirty="0">
                          <a:latin typeface="Calibri"/>
                          <a:cs typeface="Calibri"/>
                        </a:rPr>
                        <a:t> </a:t>
                      </a:r>
                      <a:r>
                        <a:rPr lang="es-ES_tradnl" sz="1100" spc="150" noProof="0" dirty="0">
                          <a:latin typeface="Calibri"/>
                          <a:cs typeface="Calibri"/>
                        </a:rPr>
                        <a:t>oficina</a:t>
                      </a:r>
                      <a:r>
                        <a:rPr lang="es-ES_tradnl" sz="1100" spc="10" noProof="0" dirty="0">
                          <a:latin typeface="Calibri"/>
                          <a:cs typeface="Calibri"/>
                        </a:rPr>
                        <a:t> </a:t>
                      </a:r>
                      <a:r>
                        <a:rPr lang="es-ES_tradnl" sz="1100" spc="130" noProof="0" dirty="0">
                          <a:latin typeface="Calibri"/>
                          <a:cs typeface="Calibri"/>
                        </a:rPr>
                        <a:t>131 </a:t>
                      </a:r>
                      <a:r>
                        <a:rPr lang="es-ES_tradnl" sz="1100" spc="-270" noProof="0" dirty="0">
                          <a:latin typeface="Calibri"/>
                          <a:cs typeface="Calibri"/>
                        </a:rPr>
                        <a:t> </a:t>
                      </a:r>
                      <a:r>
                        <a:rPr lang="es-ES_tradnl" sz="1100" spc="160" noProof="0" dirty="0">
                          <a:latin typeface="Calibri"/>
                          <a:cs typeface="Calibri"/>
                        </a:rPr>
                        <a:t>Centro </a:t>
                      </a:r>
                      <a:r>
                        <a:rPr lang="es-ES_tradnl" sz="1100" spc="150" noProof="0" dirty="0">
                          <a:latin typeface="Calibri"/>
                          <a:cs typeface="Calibri"/>
                        </a:rPr>
                        <a:t>Empresarial </a:t>
                      </a:r>
                      <a:r>
                        <a:rPr lang="es-ES_tradnl" sz="1100" spc="155" noProof="0" dirty="0">
                          <a:latin typeface="Calibri"/>
                          <a:cs typeface="Calibri"/>
                        </a:rPr>
                        <a:t> </a:t>
                      </a:r>
                      <a:r>
                        <a:rPr lang="es-ES_tradnl" sz="1100" spc="165" noProof="0" dirty="0">
                          <a:latin typeface="Calibri"/>
                          <a:cs typeface="Calibri"/>
                        </a:rPr>
                        <a:t>Chicamocha</a:t>
                      </a:r>
                      <a:endParaRPr lang="es-ES_tradnl" sz="1100" noProof="0" dirty="0">
                        <a:latin typeface="Calibri"/>
                        <a:cs typeface="Calibri"/>
                      </a:endParaRPr>
                    </a:p>
                  </a:txBody>
                  <a:tcPr marL="0" marR="0" marT="762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gn="l">
                        <a:lnSpc>
                          <a:spcPct val="100000"/>
                        </a:lnSpc>
                        <a:spcBef>
                          <a:spcPts val="890"/>
                        </a:spcBef>
                      </a:pPr>
                      <a:r>
                        <a:rPr lang="es-ES_tradnl" sz="1100" spc="160" noProof="0" dirty="0">
                          <a:latin typeface="Calibri"/>
                          <a:cs typeface="Calibri"/>
                        </a:rPr>
                        <a:t>Bucaramanga</a:t>
                      </a:r>
                    </a:p>
                  </a:txBody>
                  <a:tcPr marL="0" marR="0" marT="0" marB="0" anchor="ctr">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25"/>
                        </a:spcBef>
                      </a:pPr>
                      <a:endParaRPr lang="es-ES_tradnl" sz="1200" noProof="0" dirty="0">
                        <a:latin typeface="Times New Roman"/>
                        <a:cs typeface="Times New Roman"/>
                      </a:endParaRPr>
                    </a:p>
                    <a:p>
                      <a:pPr marL="33655" marR="88265">
                        <a:lnSpc>
                          <a:spcPct val="113199"/>
                        </a:lnSpc>
                      </a:pPr>
                      <a:r>
                        <a:rPr lang="es-ES_tradnl" sz="1100" spc="175" noProof="0" dirty="0">
                          <a:latin typeface="Calibri"/>
                          <a:cs typeface="Calibri"/>
                        </a:rPr>
                        <a:t>lunes</a:t>
                      </a:r>
                      <a:r>
                        <a:rPr lang="es-ES_tradnl" sz="1100" spc="40"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80" noProof="0" dirty="0">
                          <a:latin typeface="Calibri"/>
                          <a:cs typeface="Calibri"/>
                        </a:rPr>
                        <a:t>de</a:t>
                      </a:r>
                      <a:r>
                        <a:rPr lang="es-ES_tradnl" sz="1100" spc="90" noProof="0" dirty="0">
                          <a:latin typeface="Calibri"/>
                          <a:cs typeface="Calibri"/>
                        </a:rPr>
                        <a:t> </a:t>
                      </a:r>
                      <a:r>
                        <a:rPr lang="es-ES_tradnl" sz="1100" spc="140" noProof="0" dirty="0">
                          <a:latin typeface="Calibri"/>
                          <a:cs typeface="Calibri"/>
                        </a:rPr>
                        <a:t>8:00am</a:t>
                      </a:r>
                      <a:r>
                        <a:rPr lang="es-ES_tradnl" sz="1100" spc="30"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30" noProof="0" dirty="0">
                          <a:latin typeface="Calibri"/>
                          <a:cs typeface="Calibri"/>
                        </a:rPr>
                        <a:t>12:00m</a:t>
                      </a:r>
                      <a:r>
                        <a:rPr lang="es-ES_tradnl" sz="1100" spc="30" noProof="0" dirty="0">
                          <a:latin typeface="Calibri"/>
                          <a:cs typeface="Calibri"/>
                        </a:rPr>
                        <a:t> </a:t>
                      </a:r>
                      <a:r>
                        <a:rPr lang="es-ES_tradnl" sz="1100" spc="155" noProof="0" dirty="0">
                          <a:latin typeface="Calibri"/>
                          <a:cs typeface="Calibri"/>
                        </a:rPr>
                        <a:t>y </a:t>
                      </a:r>
                      <a:r>
                        <a:rPr lang="es-ES_tradnl" sz="1100" spc="-265" noProof="0" dirty="0">
                          <a:latin typeface="Calibri"/>
                          <a:cs typeface="Calibri"/>
                        </a:rPr>
                        <a:t> </a:t>
                      </a:r>
                      <a:r>
                        <a:rPr lang="es-ES_tradnl" sz="1100" spc="180" noProof="0" dirty="0">
                          <a:latin typeface="Calibri"/>
                          <a:cs typeface="Calibri"/>
                        </a:rPr>
                        <a:t>de</a:t>
                      </a:r>
                      <a:r>
                        <a:rPr lang="es-ES_tradnl" sz="1100" spc="85" noProof="0" dirty="0">
                          <a:latin typeface="Calibri"/>
                          <a:cs typeface="Calibri"/>
                        </a:rPr>
                        <a:t> </a:t>
                      </a:r>
                      <a:r>
                        <a:rPr lang="es-ES_tradnl" sz="1100" spc="145" noProof="0" dirty="0">
                          <a:latin typeface="Calibri"/>
                          <a:cs typeface="Calibri"/>
                        </a:rPr>
                        <a:t>2:00pm</a:t>
                      </a:r>
                      <a:r>
                        <a:rPr lang="es-ES_tradnl" sz="1100" spc="35"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45" noProof="0" dirty="0">
                          <a:latin typeface="Calibri"/>
                          <a:cs typeface="Calibri"/>
                        </a:rPr>
                        <a:t>5:00pm</a:t>
                      </a:r>
                      <a:endParaRPr lang="es-ES_tradnl" sz="1100" noProof="0" dirty="0">
                        <a:latin typeface="Calibri"/>
                        <a:cs typeface="Calibri"/>
                      </a:endParaRPr>
                    </a:p>
                  </a:txBody>
                  <a:tcPr marL="0" marR="0" marT="317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1"/>
                  </a:ext>
                </a:extLst>
              </a:tr>
              <a:tr h="50197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lang="es-ES_tradnl" sz="1200" noProof="0" dirty="0">
                        <a:latin typeface="Times New Roman"/>
                        <a:cs typeface="Times New Roman"/>
                      </a:endParaRPr>
                    </a:p>
                    <a:p>
                      <a:pPr marL="33655">
                        <a:lnSpc>
                          <a:spcPct val="100000"/>
                        </a:lnSpc>
                      </a:pPr>
                      <a:r>
                        <a:rPr lang="es-ES_tradnl" sz="1100" spc="140" noProof="0" dirty="0">
                          <a:latin typeface="Calibri"/>
                          <a:cs typeface="Calibri"/>
                        </a:rPr>
                        <a:t>Carrera</a:t>
                      </a:r>
                      <a:r>
                        <a:rPr lang="es-ES_tradnl" sz="1100" noProof="0" dirty="0">
                          <a:latin typeface="Calibri"/>
                          <a:cs typeface="Calibri"/>
                        </a:rPr>
                        <a:t> </a:t>
                      </a:r>
                      <a:r>
                        <a:rPr lang="es-ES_tradnl" sz="1100" spc="155" noProof="0" dirty="0">
                          <a:latin typeface="Calibri"/>
                          <a:cs typeface="Calibri"/>
                        </a:rPr>
                        <a:t>5A</a:t>
                      </a:r>
                      <a:r>
                        <a:rPr lang="es-ES_tradnl" sz="1100" spc="50" noProof="0" dirty="0">
                          <a:latin typeface="Calibri"/>
                          <a:cs typeface="Calibri"/>
                        </a:rPr>
                        <a:t> </a:t>
                      </a:r>
                      <a:r>
                        <a:rPr lang="es-ES_tradnl" sz="1100" spc="175" noProof="0" dirty="0">
                          <a:latin typeface="Calibri"/>
                          <a:cs typeface="Calibri"/>
                        </a:rPr>
                        <a:t>No.</a:t>
                      </a:r>
                      <a:r>
                        <a:rPr lang="es-ES_tradnl" sz="1100" spc="40" noProof="0" dirty="0">
                          <a:latin typeface="Calibri"/>
                          <a:cs typeface="Calibri"/>
                        </a:rPr>
                        <a:t> </a:t>
                      </a:r>
                      <a:r>
                        <a:rPr lang="es-ES_tradnl" sz="1100" spc="135" noProof="0" dirty="0">
                          <a:latin typeface="Calibri"/>
                          <a:cs typeface="Calibri"/>
                        </a:rPr>
                        <a:t>1-41</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5"/>
                        </a:spcBef>
                      </a:pPr>
                      <a:endParaRPr lang="es-ES_tradnl" sz="1200" noProof="0" dirty="0">
                        <a:latin typeface="Times New Roman"/>
                        <a:cs typeface="Times New Roman"/>
                      </a:endParaRPr>
                    </a:p>
                    <a:p>
                      <a:pPr marL="33655" algn="l">
                        <a:lnSpc>
                          <a:spcPct val="100000"/>
                        </a:lnSpc>
                      </a:pPr>
                      <a:r>
                        <a:rPr lang="es-ES_tradnl" sz="1100" spc="145" noProof="0" dirty="0">
                          <a:latin typeface="Calibri"/>
                          <a:cs typeface="Calibri"/>
                        </a:rPr>
                        <a:t>Los</a:t>
                      </a:r>
                      <a:r>
                        <a:rPr lang="es-ES_tradnl" sz="1100" spc="5" noProof="0" dirty="0">
                          <a:latin typeface="Calibri"/>
                          <a:cs typeface="Calibri"/>
                        </a:rPr>
                        <a:t> </a:t>
                      </a:r>
                      <a:r>
                        <a:rPr lang="es-ES_tradnl" sz="1100" spc="155" noProof="0" dirty="0">
                          <a:latin typeface="Calibri"/>
                          <a:cs typeface="Calibri"/>
                        </a:rPr>
                        <a:t>Santos</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35"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40" noProof="0" dirty="0">
                          <a:latin typeface="Calibri"/>
                          <a:cs typeface="Calibri"/>
                        </a:rPr>
                        <a:t>7:30am</a:t>
                      </a:r>
                      <a:r>
                        <a:rPr lang="es-ES_tradnl" sz="1100" spc="3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35" noProof="0" dirty="0">
                          <a:latin typeface="Calibri"/>
                          <a:cs typeface="Calibri"/>
                        </a:rPr>
                        <a:t>12:30am</a:t>
                      </a:r>
                      <a:r>
                        <a:rPr lang="es-ES_tradnl" sz="1100" spc="25" noProof="0" dirty="0">
                          <a:latin typeface="Calibri"/>
                          <a:cs typeface="Calibri"/>
                        </a:rPr>
                        <a:t> </a:t>
                      </a:r>
                      <a:r>
                        <a:rPr lang="es-ES_tradnl" sz="1100" spc="155" noProof="0" dirty="0">
                          <a:latin typeface="Calibri"/>
                          <a:cs typeface="Calibri"/>
                        </a:rPr>
                        <a:t>y</a:t>
                      </a:r>
                      <a:endParaRPr lang="es-ES_tradnl" sz="1100" noProof="0" dirty="0">
                        <a:latin typeface="Calibri"/>
                        <a:cs typeface="Calibri"/>
                      </a:endParaRPr>
                    </a:p>
                    <a:p>
                      <a:pPr marL="33655">
                        <a:lnSpc>
                          <a:spcPct val="100000"/>
                        </a:lnSpc>
                        <a:spcBef>
                          <a:spcPts val="195"/>
                        </a:spcBef>
                      </a:pPr>
                      <a:r>
                        <a:rPr lang="es-ES_tradnl" sz="1100" spc="180" noProof="0" dirty="0">
                          <a:latin typeface="Calibri"/>
                          <a:cs typeface="Calibri"/>
                        </a:rPr>
                        <a:t>de</a:t>
                      </a:r>
                      <a:r>
                        <a:rPr lang="es-ES_tradnl" sz="1100" spc="70" noProof="0" dirty="0">
                          <a:latin typeface="Calibri"/>
                          <a:cs typeface="Calibri"/>
                        </a:rPr>
                        <a:t> </a:t>
                      </a:r>
                      <a:r>
                        <a:rPr lang="es-ES_tradnl" sz="1100" spc="145" noProof="0" dirty="0">
                          <a:latin typeface="Calibri"/>
                          <a:cs typeface="Calibri"/>
                        </a:rPr>
                        <a:t>2:00pm</a:t>
                      </a:r>
                      <a:r>
                        <a:rPr lang="es-ES_tradnl" sz="1100" spc="20" noProof="0" dirty="0">
                          <a:latin typeface="Calibri"/>
                          <a:cs typeface="Calibri"/>
                        </a:rPr>
                        <a:t> </a:t>
                      </a:r>
                      <a:r>
                        <a:rPr lang="es-ES_tradnl" sz="1100" spc="165" noProof="0" dirty="0">
                          <a:latin typeface="Calibri"/>
                          <a:cs typeface="Calibri"/>
                        </a:rPr>
                        <a:t>a</a:t>
                      </a:r>
                      <a:r>
                        <a:rPr lang="es-ES_tradnl" sz="1100" noProof="0" dirty="0">
                          <a:latin typeface="Calibri"/>
                          <a:cs typeface="Calibri"/>
                        </a:rPr>
                        <a:t> </a:t>
                      </a:r>
                      <a:r>
                        <a:rPr lang="es-ES_tradnl" sz="1100" spc="114" noProof="0" dirty="0">
                          <a:latin typeface="Calibri"/>
                          <a:cs typeface="Calibri"/>
                        </a:rPr>
                        <a:t>5:00p.</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2"/>
                  </a:ext>
                </a:extLst>
              </a:tr>
              <a:tr h="397805">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50" noProof="0" dirty="0">
                          <a:latin typeface="Calibri"/>
                          <a:cs typeface="Calibri"/>
                        </a:rPr>
                        <a:t>Calle</a:t>
                      </a:r>
                      <a:r>
                        <a:rPr lang="es-ES_tradnl" sz="1100" spc="80" noProof="0" dirty="0">
                          <a:latin typeface="Calibri"/>
                          <a:cs typeface="Calibri"/>
                        </a:rPr>
                        <a:t> </a:t>
                      </a:r>
                      <a:r>
                        <a:rPr lang="es-ES_tradnl" sz="1100" spc="175" noProof="0" dirty="0">
                          <a:latin typeface="Calibri"/>
                          <a:cs typeface="Calibri"/>
                        </a:rPr>
                        <a:t>3</a:t>
                      </a:r>
                      <a:r>
                        <a:rPr lang="es-ES_tradnl" sz="1100" spc="-30" noProof="0" dirty="0">
                          <a:latin typeface="Calibri"/>
                          <a:cs typeface="Calibri"/>
                        </a:rPr>
                        <a:t> </a:t>
                      </a:r>
                      <a:r>
                        <a:rPr lang="es-ES_tradnl" sz="1100" spc="175" noProof="0" dirty="0">
                          <a:latin typeface="Calibri"/>
                          <a:cs typeface="Calibri"/>
                        </a:rPr>
                        <a:t>No.</a:t>
                      </a:r>
                      <a:r>
                        <a:rPr lang="es-ES_tradnl" sz="1100" spc="50" noProof="0" dirty="0">
                          <a:latin typeface="Calibri"/>
                          <a:cs typeface="Calibri"/>
                        </a:rPr>
                        <a:t> </a:t>
                      </a:r>
                      <a:r>
                        <a:rPr lang="es-ES_tradnl" sz="1100" spc="135" noProof="0" dirty="0">
                          <a:latin typeface="Calibri"/>
                          <a:cs typeface="Calibri"/>
                        </a:rPr>
                        <a:t>3-58</a:t>
                      </a:r>
                      <a:r>
                        <a:rPr lang="es-ES_tradnl" sz="1100" spc="-35" noProof="0" dirty="0">
                          <a:latin typeface="Calibri"/>
                          <a:cs typeface="Calibri"/>
                        </a:rPr>
                        <a:t> </a:t>
                      </a:r>
                      <a:r>
                        <a:rPr lang="es-ES_tradnl" sz="1100" spc="160" noProof="0" dirty="0">
                          <a:latin typeface="Calibri"/>
                          <a:cs typeface="Calibri"/>
                        </a:rPr>
                        <a:t>Centro</a:t>
                      </a:r>
                      <a:r>
                        <a:rPr lang="es-ES_tradnl" sz="1100" spc="35" noProof="0" dirty="0">
                          <a:latin typeface="Calibri"/>
                          <a:cs typeface="Calibri"/>
                        </a:rPr>
                        <a:t> </a:t>
                      </a:r>
                      <a:r>
                        <a:rPr lang="es-ES_tradnl" sz="1100" spc="160" noProof="0" dirty="0">
                          <a:latin typeface="Calibri"/>
                          <a:cs typeface="Calibri"/>
                        </a:rPr>
                        <a:t>Casa</a:t>
                      </a:r>
                      <a:r>
                        <a:rPr lang="es-ES_tradnl" sz="1100" spc="10" noProof="0" dirty="0">
                          <a:latin typeface="Calibri"/>
                          <a:cs typeface="Calibri"/>
                        </a:rPr>
                        <a:t> </a:t>
                      </a:r>
                      <a:r>
                        <a:rPr lang="es-ES_tradnl" sz="1100" spc="180" noProof="0" dirty="0">
                          <a:latin typeface="Calibri"/>
                          <a:cs typeface="Calibri"/>
                        </a:rPr>
                        <a:t>de</a:t>
                      </a:r>
                      <a:endParaRPr lang="es-ES_tradnl" sz="1100" noProof="0" dirty="0">
                        <a:latin typeface="Calibri"/>
                        <a:cs typeface="Calibri"/>
                      </a:endParaRPr>
                    </a:p>
                    <a:p>
                      <a:pPr marL="33655">
                        <a:lnSpc>
                          <a:spcPct val="100000"/>
                        </a:lnSpc>
                        <a:spcBef>
                          <a:spcPts val="195"/>
                        </a:spcBef>
                      </a:pPr>
                      <a:r>
                        <a:rPr lang="es-ES_tradnl" sz="1100" spc="150" noProof="0" dirty="0">
                          <a:latin typeface="Calibri"/>
                          <a:cs typeface="Calibri"/>
                        </a:rPr>
                        <a:t>Cultura</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5"/>
                        </a:spcBef>
                      </a:pPr>
                      <a:endParaRPr lang="es-ES_tradnl" sz="1200" noProof="0" dirty="0">
                        <a:latin typeface="Times New Roman"/>
                        <a:cs typeface="Times New Roman"/>
                      </a:endParaRPr>
                    </a:p>
                    <a:p>
                      <a:pPr marL="33655" algn="l">
                        <a:lnSpc>
                          <a:spcPct val="100000"/>
                        </a:lnSpc>
                      </a:pPr>
                      <a:r>
                        <a:rPr lang="es-ES_tradnl" sz="1100" spc="145" noProof="0" dirty="0">
                          <a:latin typeface="Calibri"/>
                          <a:cs typeface="Calibri"/>
                        </a:rPr>
                        <a:t>Enciso</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4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40" noProof="0" dirty="0">
                          <a:latin typeface="Calibri"/>
                          <a:cs typeface="Calibri"/>
                        </a:rPr>
                        <a:t>7:00am</a:t>
                      </a:r>
                      <a:r>
                        <a:rPr lang="es-ES_tradnl" sz="1100" spc="3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45" noProof="0" dirty="0">
                          <a:latin typeface="Calibri"/>
                          <a:cs typeface="Calibri"/>
                        </a:rPr>
                        <a:t>12:m</a:t>
                      </a:r>
                      <a:r>
                        <a:rPr lang="es-ES_tradnl" sz="1100" spc="30" noProof="0" dirty="0">
                          <a:latin typeface="Calibri"/>
                          <a:cs typeface="Calibri"/>
                        </a:rPr>
                        <a:t> </a:t>
                      </a:r>
                      <a:r>
                        <a:rPr lang="es-ES_tradnl" sz="1100" spc="155" noProof="0" dirty="0">
                          <a:latin typeface="Calibri"/>
                          <a:cs typeface="Calibri"/>
                        </a:rPr>
                        <a:t>y</a:t>
                      </a:r>
                      <a:r>
                        <a:rPr lang="es-ES_tradnl" sz="1100" spc="50" noProof="0" dirty="0">
                          <a:latin typeface="Calibri"/>
                          <a:cs typeface="Calibri"/>
                        </a:rPr>
                        <a:t> </a:t>
                      </a:r>
                      <a:r>
                        <a:rPr lang="es-ES_tradnl" sz="1100" spc="180" noProof="0" dirty="0">
                          <a:latin typeface="Calibri"/>
                          <a:cs typeface="Calibri"/>
                        </a:rPr>
                        <a:t>de</a:t>
                      </a:r>
                      <a:endParaRPr lang="es-ES_tradnl" sz="1100" noProof="0" dirty="0">
                        <a:latin typeface="Calibri"/>
                        <a:cs typeface="Calibri"/>
                      </a:endParaRPr>
                    </a:p>
                    <a:p>
                      <a:pPr marL="33655">
                        <a:lnSpc>
                          <a:spcPct val="100000"/>
                        </a:lnSpc>
                        <a:spcBef>
                          <a:spcPts val="195"/>
                        </a:spcBef>
                      </a:pPr>
                      <a:r>
                        <a:rPr lang="es-ES_tradnl" sz="1100" spc="145" noProof="0" dirty="0">
                          <a:latin typeface="Calibri"/>
                          <a:cs typeface="Calibri"/>
                        </a:rPr>
                        <a:t>2:00pm</a:t>
                      </a:r>
                      <a:r>
                        <a:rPr lang="es-ES_tradnl" sz="1100" spc="15" noProof="0" dirty="0">
                          <a:latin typeface="Calibri"/>
                          <a:cs typeface="Calibri"/>
                        </a:rPr>
                        <a:t> </a:t>
                      </a:r>
                      <a:r>
                        <a:rPr lang="es-ES_tradnl" sz="1100" spc="165" noProof="0" dirty="0">
                          <a:latin typeface="Calibri"/>
                          <a:cs typeface="Calibri"/>
                        </a:rPr>
                        <a:t>a</a:t>
                      </a:r>
                      <a:r>
                        <a:rPr lang="es-ES_tradnl" sz="1100" noProof="0" dirty="0">
                          <a:latin typeface="Calibri"/>
                          <a:cs typeface="Calibri"/>
                        </a:rPr>
                        <a:t> </a:t>
                      </a:r>
                      <a:r>
                        <a:rPr lang="es-ES_tradnl" sz="1100" spc="145" noProof="0" dirty="0">
                          <a:latin typeface="Calibri"/>
                          <a:cs typeface="Calibri"/>
                        </a:rPr>
                        <a:t>5:00pm</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3"/>
                  </a:ext>
                </a:extLst>
              </a:tr>
              <a:tr h="509019">
                <a:tc rowSpan="3">
                  <a:txBody>
                    <a:bodyPr/>
                    <a:lstStyle/>
                    <a:p>
                      <a:pPr>
                        <a:lnSpc>
                          <a:spcPct val="100000"/>
                        </a:lnSpc>
                      </a:pPr>
                      <a:endParaRPr lang="es-ES_tradnl" sz="1100" noProof="0" dirty="0">
                        <a:latin typeface="Times New Roman"/>
                        <a:cs typeface="Times New Roman"/>
                      </a:endParaRPr>
                    </a:p>
                    <a:p>
                      <a:pPr>
                        <a:lnSpc>
                          <a:spcPct val="100000"/>
                        </a:lnSpc>
                      </a:pPr>
                      <a:endParaRPr lang="es-ES_tradnl" sz="1100" noProof="0" dirty="0">
                        <a:latin typeface="Times New Roman"/>
                        <a:cs typeface="Times New Roman"/>
                      </a:endParaRPr>
                    </a:p>
                    <a:p>
                      <a:pPr>
                        <a:lnSpc>
                          <a:spcPct val="100000"/>
                        </a:lnSpc>
                        <a:spcBef>
                          <a:spcPts val="25"/>
                        </a:spcBef>
                      </a:pPr>
                      <a:endParaRPr lang="es-ES_tradnl" sz="1200" noProof="0" dirty="0">
                        <a:latin typeface="Times New Roman"/>
                        <a:cs typeface="Times New Roman"/>
                      </a:endParaRPr>
                    </a:p>
                    <a:p>
                      <a:pPr marL="60325">
                        <a:lnSpc>
                          <a:spcPct val="100000"/>
                        </a:lnSpc>
                      </a:pPr>
                      <a:r>
                        <a:rPr lang="es-ES_tradnl" sz="1200" b="1" spc="160" noProof="0" dirty="0">
                          <a:solidFill>
                            <a:srgbClr val="FFFFFF"/>
                          </a:solidFill>
                          <a:latin typeface="Calibri"/>
                          <a:cs typeface="Calibri"/>
                        </a:rPr>
                        <a:t>Atención</a:t>
                      </a:r>
                      <a:r>
                        <a:rPr lang="es-ES_tradnl" sz="1200" b="1" spc="5" noProof="0" dirty="0">
                          <a:solidFill>
                            <a:srgbClr val="FFFFFF"/>
                          </a:solidFill>
                          <a:latin typeface="Calibri"/>
                          <a:cs typeface="Calibri"/>
                        </a:rPr>
                        <a:t> </a:t>
                      </a:r>
                      <a:r>
                        <a:rPr lang="es-ES_tradnl" sz="1200" b="1" spc="150" noProof="0" dirty="0">
                          <a:solidFill>
                            <a:srgbClr val="FFFFFF"/>
                          </a:solidFill>
                          <a:latin typeface="Calibri"/>
                          <a:cs typeface="Calibri"/>
                        </a:rPr>
                        <a:t>telefónica</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rowSpan="3">
                  <a:txBody>
                    <a:bodyPr/>
                    <a:lstStyle/>
                    <a:p>
                      <a:pPr algn="ctr">
                        <a:lnSpc>
                          <a:spcPct val="100000"/>
                        </a:lnSpc>
                      </a:pPr>
                      <a:endParaRPr lang="es-ES_tradnl" sz="1100" noProof="0" dirty="0">
                        <a:latin typeface="Times New Roman"/>
                        <a:cs typeface="Times New Roman"/>
                      </a:endParaRPr>
                    </a:p>
                    <a:p>
                      <a:pPr algn="ctr">
                        <a:lnSpc>
                          <a:spcPct val="100000"/>
                        </a:lnSpc>
                      </a:pPr>
                      <a:endParaRPr lang="es-ES_tradnl" sz="1100" noProof="0" dirty="0">
                        <a:latin typeface="Times New Roman"/>
                        <a:cs typeface="Times New Roman"/>
                      </a:endParaRPr>
                    </a:p>
                    <a:p>
                      <a:pPr algn="ctr">
                        <a:lnSpc>
                          <a:spcPct val="100000"/>
                        </a:lnSpc>
                        <a:spcBef>
                          <a:spcPts val="25"/>
                        </a:spcBef>
                      </a:pPr>
                      <a:endParaRPr lang="es-ES_tradnl" sz="1200" noProof="0" dirty="0">
                        <a:latin typeface="Times New Roman"/>
                        <a:cs typeface="Times New Roman"/>
                      </a:endParaRPr>
                    </a:p>
                    <a:p>
                      <a:pPr marL="33655" algn="ctr">
                        <a:lnSpc>
                          <a:spcPct val="100000"/>
                        </a:lnSpc>
                      </a:pPr>
                      <a:r>
                        <a:rPr lang="es-ES_tradnl" sz="1200" spc="135" noProof="0" dirty="0">
                          <a:latin typeface="Calibri"/>
                          <a:cs typeface="Calibri"/>
                        </a:rPr>
                        <a:t>Líneas</a:t>
                      </a:r>
                      <a:r>
                        <a:rPr lang="es-ES_tradnl" sz="1200" spc="35" noProof="0" dirty="0">
                          <a:latin typeface="Calibri"/>
                          <a:cs typeface="Calibri"/>
                        </a:rPr>
                        <a:t> </a:t>
                      </a:r>
                      <a:r>
                        <a:rPr lang="es-ES_tradnl" sz="1200" spc="155" noProof="0" dirty="0">
                          <a:latin typeface="Calibri"/>
                          <a:cs typeface="Calibri"/>
                        </a:rPr>
                        <a:t>telefónicas</a:t>
                      </a:r>
                      <a:r>
                        <a:rPr lang="es-ES_tradnl" sz="1200" spc="40" noProof="0" dirty="0">
                          <a:latin typeface="Calibri"/>
                          <a:cs typeface="Calibri"/>
                        </a:rPr>
                        <a:t> </a:t>
                      </a:r>
                      <a:r>
                        <a:rPr lang="es-ES_tradnl" sz="1200" spc="190" noProof="0" dirty="0">
                          <a:latin typeface="Calibri"/>
                          <a:cs typeface="Calibri"/>
                        </a:rPr>
                        <a:t>ESANT</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lang="es-ES_tradnl" sz="1200" noProof="0" dirty="0">
                        <a:latin typeface="Times New Roman"/>
                        <a:cs typeface="Times New Roman"/>
                      </a:endParaRPr>
                    </a:p>
                    <a:p>
                      <a:pPr marL="33655">
                        <a:lnSpc>
                          <a:spcPct val="100000"/>
                        </a:lnSpc>
                      </a:pPr>
                      <a:r>
                        <a:rPr lang="es-ES_tradnl" sz="1100" spc="185" noProof="0" dirty="0">
                          <a:latin typeface="Calibri"/>
                          <a:cs typeface="Calibri"/>
                        </a:rPr>
                        <a:t>PBX</a:t>
                      </a:r>
                      <a:r>
                        <a:rPr lang="es-ES_tradnl" sz="1100" spc="35" noProof="0" dirty="0">
                          <a:latin typeface="Calibri"/>
                          <a:cs typeface="Calibri"/>
                        </a:rPr>
                        <a:t> </a:t>
                      </a:r>
                      <a:r>
                        <a:rPr lang="es-ES_tradnl" sz="1100" spc="120" noProof="0" dirty="0">
                          <a:latin typeface="Calibri"/>
                          <a:cs typeface="Calibri"/>
                        </a:rPr>
                        <a:t>(7)</a:t>
                      </a:r>
                      <a:r>
                        <a:rPr lang="es-ES_tradnl" sz="1100" spc="55" noProof="0" dirty="0">
                          <a:latin typeface="Calibri"/>
                          <a:cs typeface="Calibri"/>
                        </a:rPr>
                        <a:t> </a:t>
                      </a:r>
                      <a:r>
                        <a:rPr lang="es-ES_tradnl" sz="1100" spc="114" noProof="0" dirty="0">
                          <a:latin typeface="Calibri"/>
                          <a:cs typeface="Calibri"/>
                        </a:rPr>
                        <a:t>700420</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5"/>
                        </a:spcBef>
                      </a:pPr>
                      <a:endParaRPr lang="es-ES_tradnl" sz="1200" noProof="0" dirty="0">
                        <a:latin typeface="Times New Roman"/>
                        <a:cs typeface="Times New Roman"/>
                      </a:endParaRPr>
                    </a:p>
                    <a:p>
                      <a:pPr marL="33655" algn="l">
                        <a:lnSpc>
                          <a:spcPct val="100000"/>
                        </a:lnSpc>
                      </a:pPr>
                      <a:r>
                        <a:rPr lang="es-ES_tradnl" sz="1100" spc="160" noProof="0" dirty="0">
                          <a:latin typeface="Calibri"/>
                          <a:cs typeface="Calibri"/>
                        </a:rPr>
                        <a:t>Bucaramanga</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40"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80" noProof="0" dirty="0">
                          <a:latin typeface="Calibri"/>
                          <a:cs typeface="Calibri"/>
                        </a:rPr>
                        <a:t>de</a:t>
                      </a:r>
                      <a:r>
                        <a:rPr lang="es-ES_tradnl" sz="1100" spc="90" noProof="0" dirty="0">
                          <a:latin typeface="Calibri"/>
                          <a:cs typeface="Calibri"/>
                        </a:rPr>
                        <a:t> </a:t>
                      </a:r>
                      <a:r>
                        <a:rPr lang="es-ES_tradnl" sz="1100" spc="140" noProof="0" dirty="0">
                          <a:latin typeface="Calibri"/>
                          <a:cs typeface="Calibri"/>
                        </a:rPr>
                        <a:t>8:00am</a:t>
                      </a:r>
                      <a:r>
                        <a:rPr lang="es-ES_tradnl" sz="1100" spc="30"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30" noProof="0" dirty="0">
                          <a:latin typeface="Calibri"/>
                          <a:cs typeface="Calibri"/>
                        </a:rPr>
                        <a:t>12:00m</a:t>
                      </a:r>
                      <a:r>
                        <a:rPr lang="es-ES_tradnl" sz="1100" spc="35" noProof="0" dirty="0">
                          <a:latin typeface="Calibri"/>
                          <a:cs typeface="Calibri"/>
                        </a:rPr>
                        <a:t> </a:t>
                      </a:r>
                      <a:r>
                        <a:rPr lang="es-ES_tradnl" sz="1100" spc="155" noProof="0" dirty="0">
                          <a:latin typeface="Calibri"/>
                          <a:cs typeface="Calibri"/>
                        </a:rPr>
                        <a:t>y</a:t>
                      </a:r>
                      <a:endParaRPr lang="es-ES_tradnl" sz="1100" noProof="0" dirty="0">
                        <a:latin typeface="Calibri"/>
                        <a:cs typeface="Calibri"/>
                      </a:endParaRPr>
                    </a:p>
                    <a:p>
                      <a:pPr marL="33655">
                        <a:lnSpc>
                          <a:spcPct val="100000"/>
                        </a:lnSpc>
                        <a:spcBef>
                          <a:spcPts val="195"/>
                        </a:spcBef>
                      </a:pPr>
                      <a:r>
                        <a:rPr lang="es-ES_tradnl" sz="1100" spc="180" noProof="0" dirty="0">
                          <a:latin typeface="Calibri"/>
                          <a:cs typeface="Calibri"/>
                        </a:rPr>
                        <a:t>de</a:t>
                      </a:r>
                      <a:r>
                        <a:rPr lang="es-ES_tradnl" sz="1100" spc="75" noProof="0" dirty="0">
                          <a:latin typeface="Calibri"/>
                          <a:cs typeface="Calibri"/>
                        </a:rPr>
                        <a:t> </a:t>
                      </a:r>
                      <a:r>
                        <a:rPr lang="es-ES_tradnl" sz="1100" spc="145" noProof="0" dirty="0">
                          <a:latin typeface="Calibri"/>
                          <a:cs typeface="Calibri"/>
                        </a:rPr>
                        <a:t>2:00pm</a:t>
                      </a:r>
                      <a:r>
                        <a:rPr lang="es-ES_tradnl" sz="1100" spc="20" noProof="0" dirty="0">
                          <a:latin typeface="Calibri"/>
                          <a:cs typeface="Calibri"/>
                        </a:rPr>
                        <a:t> </a:t>
                      </a:r>
                      <a:r>
                        <a:rPr lang="es-ES_tradnl" sz="1100" spc="165" noProof="0" dirty="0">
                          <a:latin typeface="Calibri"/>
                          <a:cs typeface="Calibri"/>
                        </a:rPr>
                        <a:t>a</a:t>
                      </a:r>
                      <a:r>
                        <a:rPr lang="es-ES_tradnl" sz="1100" spc="5" noProof="0" dirty="0">
                          <a:latin typeface="Calibri"/>
                          <a:cs typeface="Calibri"/>
                        </a:rPr>
                        <a:t> </a:t>
                      </a:r>
                      <a:r>
                        <a:rPr lang="es-ES_tradnl" sz="1100" spc="145" noProof="0" dirty="0">
                          <a:latin typeface="Calibri"/>
                          <a:cs typeface="Calibri"/>
                        </a:rPr>
                        <a:t>5:00pm</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4"/>
                  </a:ext>
                </a:extLst>
              </a:tr>
              <a:tr h="50197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lang="es-ES_tradnl" sz="1200" noProof="0" dirty="0">
                        <a:latin typeface="Times New Roman"/>
                        <a:cs typeface="Times New Roman"/>
                      </a:endParaRPr>
                    </a:p>
                    <a:p>
                      <a:pPr marL="33655">
                        <a:lnSpc>
                          <a:spcPct val="100000"/>
                        </a:lnSpc>
                        <a:spcBef>
                          <a:spcPts val="5"/>
                        </a:spcBef>
                      </a:pPr>
                      <a:r>
                        <a:rPr lang="es-ES_tradnl" sz="1100" spc="114" noProof="0" dirty="0">
                          <a:latin typeface="Calibri"/>
                          <a:cs typeface="Calibri"/>
                        </a:rPr>
                        <a:t>310-8542030</a:t>
                      </a:r>
                      <a:endParaRPr lang="es-ES_tradnl" sz="1100" noProof="0" dirty="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0"/>
                        </a:spcBef>
                      </a:pPr>
                      <a:endParaRPr lang="es-ES_tradnl" sz="1200" noProof="0" dirty="0">
                        <a:latin typeface="Times New Roman"/>
                        <a:cs typeface="Times New Roman"/>
                      </a:endParaRPr>
                    </a:p>
                    <a:p>
                      <a:pPr marL="33655" algn="l">
                        <a:lnSpc>
                          <a:spcPct val="100000"/>
                        </a:lnSpc>
                        <a:spcBef>
                          <a:spcPts val="5"/>
                        </a:spcBef>
                      </a:pPr>
                      <a:r>
                        <a:rPr lang="es-ES_tradnl" sz="1100" spc="145" noProof="0" dirty="0">
                          <a:latin typeface="Calibri"/>
                          <a:cs typeface="Calibri"/>
                        </a:rPr>
                        <a:t>Los</a:t>
                      </a:r>
                      <a:r>
                        <a:rPr lang="es-ES_tradnl" sz="1100" spc="5" noProof="0" dirty="0">
                          <a:latin typeface="Calibri"/>
                          <a:cs typeface="Calibri"/>
                        </a:rPr>
                        <a:t> </a:t>
                      </a:r>
                      <a:r>
                        <a:rPr lang="es-ES_tradnl" sz="1100" spc="155" noProof="0" dirty="0">
                          <a:latin typeface="Calibri"/>
                          <a:cs typeface="Calibri"/>
                        </a:rPr>
                        <a:t>Santos</a:t>
                      </a:r>
                      <a:endParaRPr lang="es-ES_tradnl" sz="1100" noProof="0" dirty="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35"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40" noProof="0" dirty="0">
                          <a:latin typeface="Calibri"/>
                          <a:cs typeface="Calibri"/>
                        </a:rPr>
                        <a:t>7:30am</a:t>
                      </a:r>
                      <a:r>
                        <a:rPr lang="es-ES_tradnl" sz="1100" spc="3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35" noProof="0" dirty="0">
                          <a:latin typeface="Calibri"/>
                          <a:cs typeface="Calibri"/>
                        </a:rPr>
                        <a:t>12:30am</a:t>
                      </a:r>
                      <a:r>
                        <a:rPr lang="es-ES_tradnl" sz="1100" spc="25" noProof="0" dirty="0">
                          <a:latin typeface="Calibri"/>
                          <a:cs typeface="Calibri"/>
                        </a:rPr>
                        <a:t> </a:t>
                      </a:r>
                      <a:r>
                        <a:rPr lang="es-ES_tradnl" sz="1100" spc="155" noProof="0" dirty="0">
                          <a:latin typeface="Calibri"/>
                          <a:cs typeface="Calibri"/>
                        </a:rPr>
                        <a:t>y</a:t>
                      </a:r>
                      <a:endParaRPr lang="es-ES_tradnl" sz="1100" noProof="0" dirty="0">
                        <a:latin typeface="Calibri"/>
                        <a:cs typeface="Calibri"/>
                      </a:endParaRPr>
                    </a:p>
                    <a:p>
                      <a:pPr marL="33655">
                        <a:lnSpc>
                          <a:spcPct val="100000"/>
                        </a:lnSpc>
                        <a:spcBef>
                          <a:spcPts val="195"/>
                        </a:spcBef>
                      </a:pPr>
                      <a:r>
                        <a:rPr lang="es-ES_tradnl" sz="1100" spc="180" noProof="0" dirty="0">
                          <a:latin typeface="Calibri"/>
                          <a:cs typeface="Calibri"/>
                        </a:rPr>
                        <a:t>de</a:t>
                      </a:r>
                      <a:r>
                        <a:rPr lang="es-ES_tradnl" sz="1100" spc="70" noProof="0" dirty="0">
                          <a:latin typeface="Calibri"/>
                          <a:cs typeface="Calibri"/>
                        </a:rPr>
                        <a:t> </a:t>
                      </a:r>
                      <a:r>
                        <a:rPr lang="es-ES_tradnl" sz="1100" spc="145" noProof="0" dirty="0">
                          <a:latin typeface="Calibri"/>
                          <a:cs typeface="Calibri"/>
                        </a:rPr>
                        <a:t>2:00pm</a:t>
                      </a:r>
                      <a:r>
                        <a:rPr lang="es-ES_tradnl" sz="1100" spc="20" noProof="0" dirty="0">
                          <a:latin typeface="Calibri"/>
                          <a:cs typeface="Calibri"/>
                        </a:rPr>
                        <a:t> </a:t>
                      </a:r>
                      <a:r>
                        <a:rPr lang="es-ES_tradnl" sz="1100" spc="165" noProof="0" dirty="0">
                          <a:latin typeface="Calibri"/>
                          <a:cs typeface="Calibri"/>
                        </a:rPr>
                        <a:t>a</a:t>
                      </a:r>
                      <a:r>
                        <a:rPr lang="es-ES_tradnl" sz="1100" noProof="0" dirty="0">
                          <a:latin typeface="Calibri"/>
                          <a:cs typeface="Calibri"/>
                        </a:rPr>
                        <a:t> </a:t>
                      </a:r>
                      <a:r>
                        <a:rPr lang="es-ES_tradnl" sz="1100" spc="114" noProof="0" dirty="0">
                          <a:latin typeface="Calibri"/>
                          <a:cs typeface="Calibri"/>
                        </a:rPr>
                        <a:t>5:00p.</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5"/>
                  </a:ext>
                </a:extLst>
              </a:tr>
              <a:tr h="349989">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lang="es-ES_tradnl" sz="1200" noProof="0" dirty="0">
                        <a:latin typeface="Times New Roman"/>
                        <a:cs typeface="Times New Roman"/>
                      </a:endParaRPr>
                    </a:p>
                    <a:p>
                      <a:pPr marL="33655">
                        <a:lnSpc>
                          <a:spcPct val="100000"/>
                        </a:lnSpc>
                        <a:spcBef>
                          <a:spcPts val="5"/>
                        </a:spcBef>
                      </a:pPr>
                      <a:r>
                        <a:rPr lang="es-ES_tradnl" sz="1100" spc="114" noProof="0" dirty="0">
                          <a:latin typeface="Calibri"/>
                          <a:cs typeface="Calibri"/>
                        </a:rPr>
                        <a:t>310-8586535</a:t>
                      </a:r>
                      <a:endParaRPr lang="es-ES_tradnl" sz="1100" noProof="0" dirty="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0"/>
                        </a:spcBef>
                      </a:pPr>
                      <a:endParaRPr lang="es-ES_tradnl" sz="1200" noProof="0" dirty="0">
                        <a:latin typeface="Times New Roman"/>
                        <a:cs typeface="Times New Roman"/>
                      </a:endParaRPr>
                    </a:p>
                    <a:p>
                      <a:pPr marL="33655" algn="l">
                        <a:lnSpc>
                          <a:spcPct val="100000"/>
                        </a:lnSpc>
                        <a:spcBef>
                          <a:spcPts val="5"/>
                        </a:spcBef>
                      </a:pPr>
                      <a:r>
                        <a:rPr lang="es-ES_tradnl" sz="1100" spc="145" noProof="0" dirty="0">
                          <a:latin typeface="Calibri"/>
                          <a:cs typeface="Calibri"/>
                        </a:rPr>
                        <a:t>Enciso</a:t>
                      </a:r>
                      <a:endParaRPr lang="es-ES_tradnl" sz="1100" noProof="0" dirty="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4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40" noProof="0" dirty="0">
                          <a:latin typeface="Calibri"/>
                          <a:cs typeface="Calibri"/>
                        </a:rPr>
                        <a:t>7:00am</a:t>
                      </a:r>
                      <a:r>
                        <a:rPr lang="es-ES_tradnl" sz="1100" spc="3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45" noProof="0" dirty="0">
                          <a:latin typeface="Calibri"/>
                          <a:cs typeface="Calibri"/>
                        </a:rPr>
                        <a:t>12:m</a:t>
                      </a:r>
                      <a:r>
                        <a:rPr lang="es-ES_tradnl" sz="1100" spc="30" noProof="0" dirty="0">
                          <a:latin typeface="Calibri"/>
                          <a:cs typeface="Calibri"/>
                        </a:rPr>
                        <a:t> </a:t>
                      </a:r>
                      <a:r>
                        <a:rPr lang="es-ES_tradnl" sz="1100" spc="155" noProof="0" dirty="0">
                          <a:latin typeface="Calibri"/>
                          <a:cs typeface="Calibri"/>
                        </a:rPr>
                        <a:t>y</a:t>
                      </a:r>
                      <a:r>
                        <a:rPr lang="es-ES_tradnl" sz="1100" spc="50" noProof="0" dirty="0">
                          <a:latin typeface="Calibri"/>
                          <a:cs typeface="Calibri"/>
                        </a:rPr>
                        <a:t> </a:t>
                      </a:r>
                      <a:r>
                        <a:rPr lang="es-ES_tradnl" sz="1100" spc="180" noProof="0" dirty="0">
                          <a:latin typeface="Calibri"/>
                          <a:cs typeface="Calibri"/>
                        </a:rPr>
                        <a:t>de</a:t>
                      </a:r>
                      <a:endParaRPr lang="es-ES_tradnl" sz="1100" noProof="0" dirty="0">
                        <a:latin typeface="Calibri"/>
                        <a:cs typeface="Calibri"/>
                      </a:endParaRPr>
                    </a:p>
                    <a:p>
                      <a:pPr marL="33655">
                        <a:lnSpc>
                          <a:spcPct val="100000"/>
                        </a:lnSpc>
                        <a:spcBef>
                          <a:spcPts val="195"/>
                        </a:spcBef>
                      </a:pPr>
                      <a:r>
                        <a:rPr lang="es-ES_tradnl" sz="1100" spc="145" noProof="0" dirty="0">
                          <a:latin typeface="Calibri"/>
                          <a:cs typeface="Calibri"/>
                        </a:rPr>
                        <a:t>2:00pm</a:t>
                      </a:r>
                      <a:r>
                        <a:rPr lang="es-ES_tradnl" sz="1100" spc="15" noProof="0" dirty="0">
                          <a:latin typeface="Calibri"/>
                          <a:cs typeface="Calibri"/>
                        </a:rPr>
                        <a:t> </a:t>
                      </a:r>
                      <a:r>
                        <a:rPr lang="es-ES_tradnl" sz="1100" spc="165" noProof="0" dirty="0">
                          <a:latin typeface="Calibri"/>
                          <a:cs typeface="Calibri"/>
                        </a:rPr>
                        <a:t>a</a:t>
                      </a:r>
                      <a:r>
                        <a:rPr lang="es-ES_tradnl" sz="1100" noProof="0" dirty="0">
                          <a:latin typeface="Calibri"/>
                          <a:cs typeface="Calibri"/>
                        </a:rPr>
                        <a:t> </a:t>
                      </a:r>
                      <a:r>
                        <a:rPr lang="es-ES_tradnl" sz="1100" spc="145" noProof="0" dirty="0">
                          <a:latin typeface="Calibri"/>
                          <a:cs typeface="Calibri"/>
                        </a:rPr>
                        <a:t>5:00pm</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6"/>
                  </a:ext>
                </a:extLst>
              </a:tr>
              <a:tr h="1205853">
                <a:tc>
                  <a:txBody>
                    <a:bodyPr/>
                    <a:lstStyle/>
                    <a:p>
                      <a:pPr>
                        <a:lnSpc>
                          <a:spcPct val="100000"/>
                        </a:lnSpc>
                      </a:pPr>
                      <a:endParaRPr lang="es-ES_tradnl" sz="1100" noProof="0" dirty="0">
                        <a:latin typeface="Times New Roman"/>
                        <a:cs typeface="Times New Roman"/>
                      </a:endParaRPr>
                    </a:p>
                    <a:p>
                      <a:pPr>
                        <a:lnSpc>
                          <a:spcPct val="100000"/>
                        </a:lnSpc>
                        <a:spcBef>
                          <a:spcPts val="20"/>
                        </a:spcBef>
                      </a:pPr>
                      <a:endParaRPr lang="es-ES_tradnl" sz="1000" noProof="0" dirty="0">
                        <a:latin typeface="Times New Roman"/>
                        <a:cs typeface="Times New Roman"/>
                      </a:endParaRPr>
                    </a:p>
                    <a:p>
                      <a:pPr marL="33655">
                        <a:lnSpc>
                          <a:spcPct val="100000"/>
                        </a:lnSpc>
                      </a:pPr>
                      <a:r>
                        <a:rPr lang="es-ES_tradnl" sz="1200" b="1" spc="125" noProof="0" dirty="0">
                          <a:solidFill>
                            <a:srgbClr val="FFFFFF"/>
                          </a:solidFill>
                          <a:latin typeface="Calibri"/>
                          <a:cs typeface="Calibri"/>
                        </a:rPr>
                        <a:t>Virtual</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a:txBody>
                    <a:bodyPr/>
                    <a:lstStyle/>
                    <a:p>
                      <a:pPr algn="ctr">
                        <a:lnSpc>
                          <a:spcPct val="100000"/>
                        </a:lnSpc>
                      </a:pPr>
                      <a:endParaRPr lang="es-ES_tradnl" sz="1100" noProof="0" dirty="0">
                        <a:latin typeface="Times New Roman"/>
                        <a:cs typeface="Times New Roman"/>
                      </a:endParaRPr>
                    </a:p>
                    <a:p>
                      <a:pPr algn="ctr">
                        <a:lnSpc>
                          <a:spcPct val="100000"/>
                        </a:lnSpc>
                        <a:spcBef>
                          <a:spcPts val="20"/>
                        </a:spcBef>
                      </a:pPr>
                      <a:endParaRPr lang="es-ES_tradnl" sz="1000" noProof="0" dirty="0">
                        <a:latin typeface="Times New Roman"/>
                        <a:cs typeface="Times New Roman"/>
                      </a:endParaRPr>
                    </a:p>
                    <a:p>
                      <a:pPr marL="33655" algn="ctr">
                        <a:lnSpc>
                          <a:spcPct val="100000"/>
                        </a:lnSpc>
                      </a:pPr>
                      <a:r>
                        <a:rPr lang="es-ES_tradnl" sz="1200" spc="165" noProof="0" dirty="0">
                          <a:latin typeface="Calibri"/>
                          <a:cs typeface="Calibri"/>
                        </a:rPr>
                        <a:t>Formato</a:t>
                      </a:r>
                      <a:r>
                        <a:rPr lang="es-ES_tradnl" sz="1200" spc="25" noProof="0" dirty="0">
                          <a:latin typeface="Calibri"/>
                          <a:cs typeface="Calibri"/>
                        </a:rPr>
                        <a:t> </a:t>
                      </a:r>
                      <a:r>
                        <a:rPr lang="es-ES_tradnl" sz="1200" spc="160" noProof="0" dirty="0">
                          <a:latin typeface="Calibri"/>
                          <a:cs typeface="Calibri"/>
                        </a:rPr>
                        <a:t>página</a:t>
                      </a:r>
                      <a:r>
                        <a:rPr lang="es-ES_tradnl" sz="1200" spc="5" noProof="0" dirty="0">
                          <a:latin typeface="Calibri"/>
                          <a:cs typeface="Calibri"/>
                        </a:rPr>
                        <a:t> </a:t>
                      </a:r>
                      <a:r>
                        <a:rPr lang="es-ES_tradnl" sz="1200" spc="195" noProof="0" dirty="0">
                          <a:latin typeface="Calibri"/>
                          <a:cs typeface="Calibri"/>
                        </a:rPr>
                        <a:t>WEB</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gridSpan="2">
                  <a:txBody>
                    <a:bodyPr/>
                    <a:lstStyle/>
                    <a:p>
                      <a:pPr>
                        <a:lnSpc>
                          <a:spcPct val="100000"/>
                        </a:lnSpc>
                      </a:pPr>
                      <a:endParaRPr lang="es-ES_tradnl" sz="1050" noProof="0" dirty="0">
                        <a:latin typeface="Times New Roman"/>
                        <a:cs typeface="Times New Roman"/>
                      </a:endParaRPr>
                    </a:p>
                    <a:p>
                      <a:pPr>
                        <a:lnSpc>
                          <a:spcPct val="100000"/>
                        </a:lnSpc>
                        <a:spcBef>
                          <a:spcPts val="50"/>
                        </a:spcBef>
                      </a:pPr>
                      <a:endParaRPr lang="es-ES_tradnl" sz="800" noProof="0" dirty="0">
                        <a:latin typeface="Times New Roman"/>
                        <a:cs typeface="Times New Roman"/>
                      </a:endParaRPr>
                    </a:p>
                    <a:p>
                      <a:pPr marL="142240">
                        <a:lnSpc>
                          <a:spcPct val="100000"/>
                        </a:lnSpc>
                      </a:pPr>
                      <a:r>
                        <a:rPr lang="es-ES_tradnl" sz="1100" u="sng" spc="170" noProof="0" dirty="0">
                          <a:solidFill>
                            <a:srgbClr val="0462C1"/>
                          </a:solidFill>
                          <a:uFill>
                            <a:solidFill>
                              <a:srgbClr val="0462C1"/>
                            </a:solidFill>
                          </a:uFill>
                          <a:latin typeface="+mn-lt"/>
                          <a:cs typeface="Calibri"/>
                        </a:rPr>
                        <a:t>https://</a:t>
                      </a:r>
                      <a:r>
                        <a:rPr lang="es-ES_tradnl" sz="1100" u="sng" spc="170" noProof="0" dirty="0" err="1">
                          <a:solidFill>
                            <a:srgbClr val="0462C1"/>
                          </a:solidFill>
                          <a:uFill>
                            <a:solidFill>
                              <a:srgbClr val="0462C1"/>
                            </a:solidFill>
                          </a:uFill>
                          <a:latin typeface="+mn-lt"/>
                          <a:cs typeface="Calibri"/>
                        </a:rPr>
                        <a:t>www.esant.com.co</a:t>
                      </a:r>
                      <a:r>
                        <a:rPr lang="es-ES_tradnl" sz="1100" u="sng" spc="170" noProof="0" dirty="0">
                          <a:solidFill>
                            <a:srgbClr val="0462C1"/>
                          </a:solidFill>
                          <a:uFill>
                            <a:solidFill>
                              <a:srgbClr val="0462C1"/>
                            </a:solidFill>
                          </a:uFill>
                          <a:latin typeface="+mn-lt"/>
                          <a:cs typeface="Calibri"/>
                        </a:rPr>
                        <a:t>/</a:t>
                      </a:r>
                      <a:r>
                        <a:rPr lang="es-ES_tradnl" sz="1100" u="sng" spc="170" noProof="0" dirty="0" err="1">
                          <a:solidFill>
                            <a:srgbClr val="0462C1"/>
                          </a:solidFill>
                          <a:uFill>
                            <a:solidFill>
                              <a:srgbClr val="0462C1"/>
                            </a:solidFill>
                          </a:uFill>
                          <a:latin typeface="+mn-lt"/>
                          <a:cs typeface="Calibri"/>
                        </a:rPr>
                        <a:t>atencion</a:t>
                      </a:r>
                      <a:r>
                        <a:rPr lang="es-ES_tradnl" sz="1100" u="sng" spc="170" noProof="0" dirty="0">
                          <a:solidFill>
                            <a:srgbClr val="0462C1"/>
                          </a:solidFill>
                          <a:uFill>
                            <a:solidFill>
                              <a:srgbClr val="0462C1"/>
                            </a:solidFill>
                          </a:uFill>
                          <a:latin typeface="+mn-lt"/>
                          <a:cs typeface="Calibri"/>
                        </a:rPr>
                        <a:t>-al-ciudadano/</a:t>
                      </a:r>
                      <a:r>
                        <a:rPr lang="es-ES_tradnl" sz="1100" u="sng" spc="170" noProof="0" dirty="0" err="1">
                          <a:solidFill>
                            <a:srgbClr val="0462C1"/>
                          </a:solidFill>
                          <a:uFill>
                            <a:solidFill>
                              <a:srgbClr val="0462C1"/>
                            </a:solidFill>
                          </a:uFill>
                          <a:latin typeface="+mn-lt"/>
                          <a:cs typeface="Calibri"/>
                        </a:rPr>
                        <a:t>pqrsd</a:t>
                      </a:r>
                      <a:endParaRPr lang="es-ES_tradnl" sz="11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hMerge="1">
                  <a:txBody>
                    <a:bodyPr/>
                    <a:lstStyle/>
                    <a:p>
                      <a:endParaRPr/>
                    </a:p>
                  </a:txBody>
                  <a:tcPr marL="0" marR="0" marT="0" marB="0"/>
                </a:tc>
                <a:tc>
                  <a:txBody>
                    <a:bodyPr/>
                    <a:lstStyle/>
                    <a:p>
                      <a:pPr marL="33655" algn="just">
                        <a:lnSpc>
                          <a:spcPct val="100000"/>
                        </a:lnSpc>
                        <a:spcBef>
                          <a:spcPts val="65"/>
                        </a:spcBef>
                      </a:pPr>
                      <a:r>
                        <a:rPr lang="es-ES_tradnl" sz="1100" spc="105" noProof="0" dirty="0">
                          <a:latin typeface="Calibri"/>
                          <a:cs typeface="Calibri"/>
                        </a:rPr>
                        <a:t>El</a:t>
                      </a:r>
                      <a:r>
                        <a:rPr lang="es-ES_tradnl" sz="1100" spc="85" noProof="0" dirty="0">
                          <a:latin typeface="Calibri"/>
                          <a:cs typeface="Calibri"/>
                        </a:rPr>
                        <a:t> </a:t>
                      </a:r>
                      <a:r>
                        <a:rPr lang="es-ES_tradnl" sz="1100" spc="135" noProof="0" dirty="0">
                          <a:latin typeface="Calibri"/>
                          <a:cs typeface="Calibri"/>
                        </a:rPr>
                        <a:t>portal</a:t>
                      </a:r>
                      <a:r>
                        <a:rPr lang="es-ES_tradnl" sz="1100" spc="85" noProof="0" dirty="0">
                          <a:latin typeface="Calibri"/>
                          <a:cs typeface="Calibri"/>
                        </a:rPr>
                        <a:t> </a:t>
                      </a:r>
                      <a:r>
                        <a:rPr lang="es-ES_tradnl" sz="1100" spc="160" noProof="0" dirty="0">
                          <a:latin typeface="Calibri"/>
                          <a:cs typeface="Calibri"/>
                        </a:rPr>
                        <a:t>se</a:t>
                      </a:r>
                      <a:r>
                        <a:rPr lang="es-ES_tradnl" sz="1100" spc="85" noProof="0" dirty="0">
                          <a:latin typeface="Calibri"/>
                          <a:cs typeface="Calibri"/>
                        </a:rPr>
                        <a:t> </a:t>
                      </a:r>
                      <a:r>
                        <a:rPr lang="es-ES_tradnl" sz="1100" spc="165" noProof="0" dirty="0">
                          <a:latin typeface="Calibri"/>
                          <a:cs typeface="Calibri"/>
                        </a:rPr>
                        <a:t>encuentra</a:t>
                      </a:r>
                      <a:r>
                        <a:rPr lang="es-ES_tradnl" sz="1100" spc="10" noProof="0" dirty="0">
                          <a:latin typeface="Calibri"/>
                          <a:cs typeface="Calibri"/>
                        </a:rPr>
                        <a:t> </a:t>
                      </a:r>
                      <a:r>
                        <a:rPr lang="es-ES_tradnl" sz="1100" spc="140" noProof="0" dirty="0">
                          <a:latin typeface="Calibri"/>
                          <a:cs typeface="Calibri"/>
                        </a:rPr>
                        <a:t>activo</a:t>
                      </a:r>
                      <a:r>
                        <a:rPr lang="es-ES_tradnl" sz="1100" spc="355" noProof="0" dirty="0">
                          <a:latin typeface="Calibri"/>
                          <a:cs typeface="Calibri"/>
                        </a:rPr>
                        <a:t> </a:t>
                      </a:r>
                      <a:r>
                        <a:rPr lang="es-ES_tradnl" sz="1100" spc="135" noProof="0" dirty="0">
                          <a:latin typeface="Calibri"/>
                          <a:cs typeface="Calibri"/>
                        </a:rPr>
                        <a:t>las</a:t>
                      </a:r>
                      <a:r>
                        <a:rPr lang="es-ES_tradnl" sz="1100" spc="45" noProof="0" dirty="0">
                          <a:latin typeface="Calibri"/>
                          <a:cs typeface="Calibri"/>
                        </a:rPr>
                        <a:t> </a:t>
                      </a:r>
                      <a:r>
                        <a:rPr lang="es-ES_tradnl" sz="1100" spc="140" noProof="0" dirty="0">
                          <a:latin typeface="Calibri"/>
                          <a:cs typeface="Calibri"/>
                        </a:rPr>
                        <a:t>24</a:t>
                      </a:r>
                      <a:endParaRPr lang="es-ES_tradnl" sz="1100" noProof="0" dirty="0">
                        <a:latin typeface="Calibri"/>
                        <a:cs typeface="Calibri"/>
                      </a:endParaRPr>
                    </a:p>
                    <a:p>
                      <a:pPr marL="33655" marR="563245" algn="just">
                        <a:lnSpc>
                          <a:spcPct val="113100"/>
                        </a:lnSpc>
                      </a:pPr>
                      <a:r>
                        <a:rPr lang="es-ES_tradnl" sz="1100" spc="140" noProof="0" dirty="0">
                          <a:latin typeface="Calibri"/>
                          <a:cs typeface="Calibri"/>
                        </a:rPr>
                        <a:t>horas,</a:t>
                      </a:r>
                      <a:r>
                        <a:rPr lang="es-ES_tradnl" sz="1100" spc="55" noProof="0" dirty="0">
                          <a:latin typeface="Calibri"/>
                          <a:cs typeface="Calibri"/>
                        </a:rPr>
                        <a:t> </a:t>
                      </a:r>
                      <a:r>
                        <a:rPr lang="es-ES_tradnl" sz="1100" spc="170" noProof="0" dirty="0">
                          <a:latin typeface="Calibri"/>
                          <a:cs typeface="Calibri"/>
                        </a:rPr>
                        <a:t>pero</a:t>
                      </a:r>
                      <a:r>
                        <a:rPr lang="es-ES_tradnl" sz="1100" spc="40" noProof="0" dirty="0">
                          <a:latin typeface="Calibri"/>
                          <a:cs typeface="Calibri"/>
                        </a:rPr>
                        <a:t> </a:t>
                      </a:r>
                      <a:r>
                        <a:rPr lang="es-ES_tradnl" sz="1100" spc="150" noProof="0" dirty="0">
                          <a:latin typeface="Calibri"/>
                          <a:cs typeface="Calibri"/>
                        </a:rPr>
                        <a:t>los</a:t>
                      </a:r>
                      <a:r>
                        <a:rPr lang="es-ES_tradnl" sz="1100" spc="40" noProof="0" dirty="0">
                          <a:latin typeface="Calibri"/>
                          <a:cs typeface="Calibri"/>
                        </a:rPr>
                        <a:t> </a:t>
                      </a:r>
                      <a:r>
                        <a:rPr lang="es-ES_tradnl" sz="1100" spc="170" noProof="0" dirty="0">
                          <a:latin typeface="Calibri"/>
                          <a:cs typeface="Calibri"/>
                        </a:rPr>
                        <a:t>requerimientos </a:t>
                      </a:r>
                      <a:r>
                        <a:rPr lang="es-ES_tradnl" sz="1100" spc="-270" noProof="0" dirty="0">
                          <a:latin typeface="Calibri"/>
                          <a:cs typeface="Calibri"/>
                        </a:rPr>
                        <a:t> </a:t>
                      </a:r>
                      <a:r>
                        <a:rPr lang="es-ES_tradnl" sz="1100" spc="145" noProof="0" dirty="0">
                          <a:latin typeface="Calibri"/>
                          <a:cs typeface="Calibri"/>
                        </a:rPr>
                        <a:t>registrados</a:t>
                      </a:r>
                      <a:r>
                        <a:rPr lang="es-ES_tradnl" sz="1100" spc="35" noProof="0" dirty="0">
                          <a:latin typeface="Calibri"/>
                          <a:cs typeface="Calibri"/>
                        </a:rPr>
                        <a:t> </a:t>
                      </a:r>
                      <a:r>
                        <a:rPr lang="es-ES_tradnl" sz="1100" spc="165" noProof="0" dirty="0">
                          <a:latin typeface="Calibri"/>
                          <a:cs typeface="Calibri"/>
                        </a:rPr>
                        <a:t>por</a:t>
                      </a:r>
                      <a:r>
                        <a:rPr lang="es-ES_tradnl" sz="1100" spc="5" noProof="0" dirty="0">
                          <a:latin typeface="Calibri"/>
                          <a:cs typeface="Calibri"/>
                        </a:rPr>
                        <a:t> </a:t>
                      </a:r>
                      <a:r>
                        <a:rPr lang="es-ES_tradnl" sz="1100" spc="160" noProof="0" dirty="0">
                          <a:latin typeface="Calibri"/>
                          <a:cs typeface="Calibri"/>
                        </a:rPr>
                        <a:t>dicho</a:t>
                      </a:r>
                      <a:r>
                        <a:rPr lang="es-ES_tradnl" sz="1100" spc="30" noProof="0" dirty="0">
                          <a:latin typeface="Calibri"/>
                          <a:cs typeface="Calibri"/>
                        </a:rPr>
                        <a:t> </a:t>
                      </a:r>
                      <a:r>
                        <a:rPr lang="es-ES_tradnl" sz="1100" spc="200" noProof="0" dirty="0">
                          <a:latin typeface="Calibri"/>
                          <a:cs typeface="Calibri"/>
                        </a:rPr>
                        <a:t>medio</a:t>
                      </a:r>
                      <a:r>
                        <a:rPr lang="es-ES_tradnl" sz="1100" spc="35" noProof="0" dirty="0">
                          <a:latin typeface="Calibri"/>
                          <a:cs typeface="Calibri"/>
                        </a:rPr>
                        <a:t> </a:t>
                      </a:r>
                      <a:r>
                        <a:rPr lang="es-ES_tradnl" sz="1100" spc="160" noProof="0" dirty="0">
                          <a:latin typeface="Calibri"/>
                          <a:cs typeface="Calibri"/>
                        </a:rPr>
                        <a:t>se </a:t>
                      </a:r>
                      <a:r>
                        <a:rPr lang="es-ES_tradnl" sz="1100" spc="-270" noProof="0" dirty="0">
                          <a:latin typeface="Calibri"/>
                          <a:cs typeface="Calibri"/>
                        </a:rPr>
                        <a:t> </a:t>
                      </a:r>
                      <a:r>
                        <a:rPr lang="es-ES_tradnl" sz="1100" spc="165" noProof="0" dirty="0">
                          <a:latin typeface="Calibri"/>
                          <a:cs typeface="Calibri"/>
                        </a:rPr>
                        <a:t>gestionan</a:t>
                      </a:r>
                      <a:r>
                        <a:rPr lang="es-ES_tradnl" sz="1100" spc="35" noProof="0" dirty="0">
                          <a:latin typeface="Calibri"/>
                          <a:cs typeface="Calibri"/>
                        </a:rPr>
                        <a:t> </a:t>
                      </a:r>
                      <a:r>
                        <a:rPr lang="es-ES_tradnl" sz="1100" spc="200" noProof="0" dirty="0">
                          <a:latin typeface="Calibri"/>
                          <a:cs typeface="Calibri"/>
                        </a:rPr>
                        <a:t>en</a:t>
                      </a:r>
                      <a:r>
                        <a:rPr lang="es-ES_tradnl" sz="1100" spc="40" noProof="0" dirty="0">
                          <a:latin typeface="Calibri"/>
                          <a:cs typeface="Calibri"/>
                        </a:rPr>
                        <a:t> </a:t>
                      </a:r>
                      <a:r>
                        <a:rPr lang="es-ES_tradnl" sz="1100" spc="125" noProof="0" dirty="0">
                          <a:latin typeface="Calibri"/>
                          <a:cs typeface="Calibri"/>
                        </a:rPr>
                        <a:t>días</a:t>
                      </a:r>
                      <a:r>
                        <a:rPr lang="es-ES_tradnl" sz="1100" spc="40" noProof="0" dirty="0">
                          <a:latin typeface="Calibri"/>
                          <a:cs typeface="Calibri"/>
                        </a:rPr>
                        <a:t> </a:t>
                      </a:r>
                      <a:r>
                        <a:rPr lang="es-ES_tradnl" sz="1100" spc="155" noProof="0" dirty="0">
                          <a:latin typeface="Calibri"/>
                          <a:cs typeface="Calibri"/>
                        </a:rPr>
                        <a:t>hábiles.</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32274" y="398920"/>
            <a:ext cx="1718945" cy="360680"/>
          </a:xfrm>
          <a:prstGeom prst="rect">
            <a:avLst/>
          </a:prstGeom>
        </p:spPr>
        <p:txBody>
          <a:bodyPr vert="horz" wrap="square" lIns="0" tIns="12065" rIns="0" bIns="0" rtlCol="0">
            <a:spAutoFit/>
          </a:bodyPr>
          <a:lstStyle/>
          <a:p>
            <a:pPr marL="12700">
              <a:lnSpc>
                <a:spcPct val="100000"/>
              </a:lnSpc>
              <a:spcBef>
                <a:spcPts val="95"/>
              </a:spcBef>
            </a:pPr>
            <a:r>
              <a:rPr lang="es-ES_tradnl" sz="2200" spc="-275" noProof="0" dirty="0">
                <a:solidFill>
                  <a:srgbClr val="000000"/>
                </a:solidFill>
              </a:rPr>
              <a:t>5.</a:t>
            </a:r>
            <a:r>
              <a:rPr lang="es-ES_tradnl" sz="2200" spc="-140" noProof="0" dirty="0">
                <a:solidFill>
                  <a:srgbClr val="000000"/>
                </a:solidFill>
              </a:rPr>
              <a:t> </a:t>
            </a:r>
            <a:r>
              <a:rPr lang="es-ES_tradnl" sz="2200" spc="-229" noProof="0" dirty="0">
                <a:solidFill>
                  <a:srgbClr val="000000"/>
                </a:solidFill>
              </a:rPr>
              <a:t>I</a:t>
            </a:r>
            <a:r>
              <a:rPr lang="es-ES_tradnl" sz="2200" spc="-370" noProof="0" dirty="0">
                <a:solidFill>
                  <a:srgbClr val="000000"/>
                </a:solidFill>
              </a:rPr>
              <a:t>N</a:t>
            </a:r>
            <a:r>
              <a:rPr lang="es-ES_tradnl" sz="2200" spc="-60" noProof="0" dirty="0">
                <a:solidFill>
                  <a:srgbClr val="000000"/>
                </a:solidFill>
              </a:rPr>
              <a:t>FOR</a:t>
            </a:r>
            <a:r>
              <a:rPr lang="es-ES_tradnl" sz="2200" spc="-10" noProof="0" dirty="0">
                <a:solidFill>
                  <a:srgbClr val="000000"/>
                </a:solidFill>
              </a:rPr>
              <a:t>ME</a:t>
            </a:r>
            <a:endParaRPr lang="es-ES_tradnl" sz="2200" noProof="0" dirty="0"/>
          </a:p>
        </p:txBody>
      </p:sp>
      <p:sp>
        <p:nvSpPr>
          <p:cNvPr id="4" name="object 4"/>
          <p:cNvSpPr/>
          <p:nvPr/>
        </p:nvSpPr>
        <p:spPr>
          <a:xfrm>
            <a:off x="398407" y="889894"/>
            <a:ext cx="211619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15" name="object 15"/>
          <p:cNvSpPr txBox="1"/>
          <p:nvPr/>
        </p:nvSpPr>
        <p:spPr>
          <a:xfrm>
            <a:off x="685801" y="1118996"/>
            <a:ext cx="10287000" cy="835025"/>
          </a:xfrm>
          <a:prstGeom prst="rect">
            <a:avLst/>
          </a:prstGeom>
        </p:spPr>
        <p:txBody>
          <a:bodyPr vert="horz" wrap="square" lIns="0" tIns="12700" rIns="0" bIns="0" rtlCol="0">
            <a:spAutoFit/>
          </a:bodyPr>
          <a:lstStyle/>
          <a:p>
            <a:pPr marL="12700" marR="5080">
              <a:lnSpc>
                <a:spcPct val="100000"/>
              </a:lnSpc>
              <a:spcBef>
                <a:spcPts val="100"/>
              </a:spcBef>
            </a:pPr>
            <a:r>
              <a:rPr lang="es-ES_tradnl" sz="1800" spc="-5" noProof="0" dirty="0">
                <a:latin typeface="Calibri"/>
                <a:cs typeface="Calibri"/>
              </a:rPr>
              <a:t>De</a:t>
            </a:r>
            <a:r>
              <a:rPr lang="es-ES_tradnl" sz="1800" spc="35" noProof="0" dirty="0">
                <a:latin typeface="Calibri"/>
                <a:cs typeface="Calibri"/>
              </a:rPr>
              <a:t> </a:t>
            </a:r>
            <a:r>
              <a:rPr lang="es-ES_tradnl" sz="1800" spc="-5" noProof="0" dirty="0">
                <a:latin typeface="Calibri"/>
                <a:cs typeface="Calibri"/>
              </a:rPr>
              <a:t>acuerdo</a:t>
            </a:r>
            <a:r>
              <a:rPr lang="es-ES_tradnl" sz="1800" spc="35" noProof="0" dirty="0">
                <a:latin typeface="Calibri"/>
                <a:cs typeface="Calibri"/>
              </a:rPr>
              <a:t> </a:t>
            </a:r>
            <a:r>
              <a:rPr lang="es-ES_tradnl" sz="1800" spc="-10" noProof="0" dirty="0">
                <a:latin typeface="Calibri"/>
                <a:cs typeface="Calibri"/>
              </a:rPr>
              <a:t>con</a:t>
            </a:r>
            <a:r>
              <a:rPr lang="es-ES_tradnl" sz="1800" spc="45" noProof="0" dirty="0">
                <a:latin typeface="Calibri"/>
                <a:cs typeface="Calibri"/>
              </a:rPr>
              <a:t> </a:t>
            </a:r>
            <a:r>
              <a:rPr lang="es-ES_tradnl" sz="1800" spc="-5" noProof="0" dirty="0">
                <a:latin typeface="Calibri"/>
                <a:cs typeface="Calibri"/>
              </a:rPr>
              <a:t>los</a:t>
            </a:r>
            <a:r>
              <a:rPr lang="es-ES_tradnl" sz="1800" spc="35" noProof="0" dirty="0">
                <a:latin typeface="Calibri"/>
                <a:cs typeface="Calibri"/>
              </a:rPr>
              <a:t> </a:t>
            </a:r>
            <a:r>
              <a:rPr lang="es-ES_tradnl" sz="1800" spc="-10" noProof="0" dirty="0">
                <a:latin typeface="Calibri"/>
                <a:cs typeface="Calibri"/>
              </a:rPr>
              <a:t>datos</a:t>
            </a:r>
            <a:r>
              <a:rPr lang="es-ES_tradnl" sz="1800" spc="25" noProof="0" dirty="0">
                <a:latin typeface="Calibri"/>
                <a:cs typeface="Calibri"/>
              </a:rPr>
              <a:t> </a:t>
            </a:r>
            <a:r>
              <a:rPr lang="es-ES_tradnl" sz="1800" spc="-10" noProof="0" dirty="0">
                <a:latin typeface="Calibri"/>
                <a:cs typeface="Calibri"/>
              </a:rPr>
              <a:t>consolidados</a:t>
            </a:r>
            <a:r>
              <a:rPr lang="es-ES_tradnl" sz="1800" spc="45" noProof="0" dirty="0">
                <a:latin typeface="Calibri"/>
                <a:cs typeface="Calibri"/>
              </a:rPr>
              <a:t> </a:t>
            </a:r>
            <a:r>
              <a:rPr lang="es-ES_tradnl" sz="1800" noProof="0" dirty="0">
                <a:latin typeface="Calibri"/>
                <a:cs typeface="Calibri"/>
              </a:rPr>
              <a:t>en</a:t>
            </a:r>
            <a:r>
              <a:rPr lang="es-ES_tradnl" sz="1800" spc="35" noProof="0" dirty="0">
                <a:latin typeface="Calibri"/>
                <a:cs typeface="Calibri"/>
              </a:rPr>
              <a:t> </a:t>
            </a:r>
            <a:r>
              <a:rPr lang="es-ES_tradnl" sz="1800" spc="-5" noProof="0" dirty="0">
                <a:latin typeface="Calibri"/>
                <a:cs typeface="Calibri"/>
              </a:rPr>
              <a:t>los</a:t>
            </a:r>
            <a:r>
              <a:rPr lang="es-ES_tradnl" sz="1800" spc="35" noProof="0" dirty="0">
                <a:latin typeface="Calibri"/>
                <a:cs typeface="Calibri"/>
              </a:rPr>
              <a:t> </a:t>
            </a:r>
            <a:r>
              <a:rPr lang="es-ES_tradnl" sz="1800" spc="-15" noProof="0" dirty="0">
                <a:latin typeface="Calibri"/>
                <a:cs typeface="Calibri"/>
              </a:rPr>
              <a:t>diferentes</a:t>
            </a:r>
            <a:r>
              <a:rPr lang="es-ES_tradnl" sz="1800" spc="40" noProof="0" dirty="0">
                <a:latin typeface="Calibri"/>
                <a:cs typeface="Calibri"/>
              </a:rPr>
              <a:t> </a:t>
            </a:r>
            <a:r>
              <a:rPr lang="es-ES_tradnl" sz="1800" spc="-5" noProof="0" dirty="0">
                <a:latin typeface="Calibri"/>
                <a:cs typeface="Calibri"/>
              </a:rPr>
              <a:t>canales</a:t>
            </a:r>
            <a:r>
              <a:rPr lang="es-ES_tradnl" sz="1800" spc="45" noProof="0" dirty="0">
                <a:latin typeface="Calibri"/>
                <a:cs typeface="Calibri"/>
              </a:rPr>
              <a:t> </a:t>
            </a:r>
            <a:r>
              <a:rPr lang="es-ES_tradnl" sz="1800" noProof="0" dirty="0">
                <a:latin typeface="Calibri"/>
                <a:cs typeface="Calibri"/>
              </a:rPr>
              <a:t>de</a:t>
            </a:r>
            <a:r>
              <a:rPr lang="es-ES_tradnl" sz="1800" spc="35" noProof="0" dirty="0">
                <a:latin typeface="Calibri"/>
                <a:cs typeface="Calibri"/>
              </a:rPr>
              <a:t> </a:t>
            </a:r>
            <a:r>
              <a:rPr lang="es-ES_tradnl" sz="1800" spc="-10" noProof="0" dirty="0">
                <a:latin typeface="Calibri"/>
                <a:cs typeface="Calibri"/>
              </a:rPr>
              <a:t>atención,</a:t>
            </a:r>
            <a:r>
              <a:rPr lang="es-ES_tradnl" sz="1800" spc="30" noProof="0" dirty="0">
                <a:latin typeface="Calibri"/>
                <a:cs typeface="Calibri"/>
              </a:rPr>
              <a:t> </a:t>
            </a:r>
            <a:r>
              <a:rPr lang="es-ES_tradnl" sz="1800" spc="-15" noProof="0" dirty="0">
                <a:latin typeface="Calibri"/>
                <a:cs typeface="Calibri"/>
              </a:rPr>
              <a:t>durante</a:t>
            </a:r>
            <a:r>
              <a:rPr lang="es-ES_tradnl" sz="1800" spc="40" noProof="0" dirty="0">
                <a:latin typeface="Calibri"/>
                <a:cs typeface="Calibri"/>
              </a:rPr>
              <a:t> </a:t>
            </a:r>
            <a:r>
              <a:rPr lang="es-ES_tradnl" sz="1800" noProof="0" dirty="0">
                <a:latin typeface="Calibri"/>
                <a:cs typeface="Calibri"/>
              </a:rPr>
              <a:t>el</a:t>
            </a:r>
            <a:r>
              <a:rPr lang="es-ES_tradnl" sz="1800" spc="30" noProof="0" dirty="0">
                <a:latin typeface="Calibri"/>
                <a:cs typeface="Calibri"/>
              </a:rPr>
              <a:t> </a:t>
            </a:r>
            <a:r>
              <a:rPr lang="es-ES_tradnl" spc="-5" noProof="0" dirty="0">
                <a:latin typeface="Calibri"/>
                <a:cs typeface="Calibri"/>
              </a:rPr>
              <a:t>Cuarto </a:t>
            </a:r>
            <a:r>
              <a:rPr lang="es-ES_tradnl" spc="-10" noProof="0" dirty="0">
                <a:latin typeface="Calibri"/>
                <a:cs typeface="Calibri"/>
              </a:rPr>
              <a:t>Tri</a:t>
            </a:r>
            <a:r>
              <a:rPr lang="es-ES_tradnl" sz="1800" spc="-10" noProof="0" dirty="0">
                <a:latin typeface="Calibri"/>
                <a:cs typeface="Calibri"/>
              </a:rPr>
              <a:t>mestre</a:t>
            </a:r>
            <a:r>
              <a:rPr lang="es-ES_tradnl" sz="1800" spc="40" noProof="0" dirty="0">
                <a:latin typeface="Calibri"/>
                <a:cs typeface="Calibri"/>
              </a:rPr>
              <a:t> </a:t>
            </a:r>
            <a:r>
              <a:rPr lang="es-ES_tradnl" sz="1800" noProof="0" dirty="0">
                <a:latin typeface="Calibri"/>
                <a:cs typeface="Calibri"/>
              </a:rPr>
              <a:t>del</a:t>
            </a:r>
            <a:r>
              <a:rPr lang="es-ES_tradnl" sz="1800" spc="25" noProof="0" dirty="0">
                <a:latin typeface="Calibri"/>
                <a:cs typeface="Calibri"/>
              </a:rPr>
              <a:t> </a:t>
            </a:r>
            <a:r>
              <a:rPr lang="es-ES_tradnl" sz="1800" noProof="0" dirty="0">
                <a:latin typeface="Calibri"/>
                <a:cs typeface="Calibri"/>
              </a:rPr>
              <a:t>año</a:t>
            </a:r>
            <a:r>
              <a:rPr lang="es-ES_tradnl" sz="1800" spc="40" noProof="0" dirty="0">
                <a:latin typeface="Calibri"/>
                <a:cs typeface="Calibri"/>
              </a:rPr>
              <a:t> </a:t>
            </a:r>
            <a:r>
              <a:rPr lang="es-ES_tradnl" sz="1800" spc="-5" noProof="0" dirty="0">
                <a:latin typeface="Calibri"/>
                <a:cs typeface="Calibri"/>
              </a:rPr>
              <a:t>202</a:t>
            </a:r>
            <a:r>
              <a:rPr lang="es-ES_tradnl" spc="-5" noProof="0" dirty="0">
                <a:latin typeface="Calibri"/>
                <a:cs typeface="Calibri"/>
              </a:rPr>
              <a:t>5</a:t>
            </a:r>
            <a:r>
              <a:rPr lang="es-ES_tradnl" sz="1800" spc="-5" noProof="0" dirty="0">
                <a:latin typeface="Calibri"/>
                <a:cs typeface="Calibri"/>
              </a:rPr>
              <a:t>, </a:t>
            </a:r>
            <a:r>
              <a:rPr lang="es-ES_tradnl" sz="1800" spc="-390" noProof="0" dirty="0">
                <a:latin typeface="Calibri"/>
                <a:cs typeface="Calibri"/>
              </a:rPr>
              <a:t> </a:t>
            </a:r>
            <a:r>
              <a:rPr lang="es-ES_tradnl" sz="1800" noProof="0" dirty="0">
                <a:latin typeface="Calibri"/>
                <a:cs typeface="Calibri"/>
              </a:rPr>
              <a:t>se </a:t>
            </a:r>
            <a:r>
              <a:rPr lang="es-ES_tradnl" sz="1800" spc="-10" noProof="0" dirty="0">
                <a:latin typeface="Calibri"/>
                <a:cs typeface="Calibri"/>
              </a:rPr>
              <a:t>recibieron</a:t>
            </a:r>
            <a:r>
              <a:rPr lang="es-ES_tradnl" sz="1800" spc="45" noProof="0" dirty="0">
                <a:latin typeface="Calibri"/>
                <a:cs typeface="Calibri"/>
              </a:rPr>
              <a:t> </a:t>
            </a:r>
            <a:r>
              <a:rPr lang="es-ES_tradnl" b="1" spc="-5" noProof="0" dirty="0">
                <a:latin typeface="Calibri"/>
                <a:cs typeface="Calibri"/>
              </a:rPr>
              <a:t>110</a:t>
            </a:r>
            <a:r>
              <a:rPr lang="es-ES_tradnl" sz="1800" b="1" spc="10" noProof="0" dirty="0">
                <a:latin typeface="Calibri"/>
                <a:cs typeface="Calibri"/>
              </a:rPr>
              <a:t> </a:t>
            </a:r>
            <a:r>
              <a:rPr lang="es-ES_tradnl" sz="1800" spc="-10" noProof="0" dirty="0">
                <a:latin typeface="Calibri"/>
                <a:cs typeface="Calibri"/>
              </a:rPr>
              <a:t>PQRS.</a:t>
            </a:r>
            <a:endParaRPr lang="es-ES_tradnl" sz="1800" noProof="0" dirty="0">
              <a:latin typeface="Calibri"/>
              <a:cs typeface="Calibri"/>
            </a:endParaRPr>
          </a:p>
          <a:p>
            <a:pPr marL="3072765">
              <a:lnSpc>
                <a:spcPct val="100000"/>
              </a:lnSpc>
              <a:spcBef>
                <a:spcPts val="375"/>
              </a:spcBef>
            </a:pPr>
            <a:r>
              <a:rPr lang="es-ES_tradnl" sz="1400" b="1" noProof="0" dirty="0">
                <a:solidFill>
                  <a:srgbClr val="FFFFFF"/>
                </a:solidFill>
                <a:latin typeface="Calibri"/>
                <a:cs typeface="Calibri"/>
              </a:rPr>
              <a:t>Julio</a:t>
            </a:r>
            <a:endParaRPr lang="es-ES_tradnl" sz="1400" noProof="0" dirty="0">
              <a:latin typeface="Calibri"/>
              <a:cs typeface="Calibri"/>
            </a:endParaRPr>
          </a:p>
        </p:txBody>
      </p:sp>
      <p:sp>
        <p:nvSpPr>
          <p:cNvPr id="16" name="object 16"/>
          <p:cNvSpPr txBox="1"/>
          <p:nvPr/>
        </p:nvSpPr>
        <p:spPr>
          <a:xfrm>
            <a:off x="3529329" y="1985899"/>
            <a:ext cx="205740" cy="239395"/>
          </a:xfrm>
          <a:prstGeom prst="rect">
            <a:avLst/>
          </a:prstGeom>
        </p:spPr>
        <p:txBody>
          <a:bodyPr vert="horz" wrap="square" lIns="0" tIns="13335" rIns="0" bIns="0" rtlCol="0">
            <a:spAutoFit/>
          </a:bodyPr>
          <a:lstStyle/>
          <a:p>
            <a:pPr marL="12700">
              <a:lnSpc>
                <a:spcPct val="100000"/>
              </a:lnSpc>
              <a:spcBef>
                <a:spcPts val="105"/>
              </a:spcBef>
            </a:pPr>
            <a:r>
              <a:rPr lang="es-ES_tradnl" sz="1400" b="1" spc="-5" noProof="0" dirty="0">
                <a:solidFill>
                  <a:srgbClr val="FFFFFF"/>
                </a:solidFill>
                <a:latin typeface="Calibri"/>
                <a:cs typeface="Calibri"/>
              </a:rPr>
              <a:t>64</a:t>
            </a:r>
            <a:endParaRPr lang="es-ES_tradnl" sz="1400" noProof="0" dirty="0">
              <a:latin typeface="Calibri"/>
              <a:cs typeface="Calibri"/>
            </a:endParaRPr>
          </a:p>
        </p:txBody>
      </p:sp>
      <p:sp>
        <p:nvSpPr>
          <p:cNvPr id="20" name="object 20"/>
          <p:cNvSpPr txBox="1"/>
          <p:nvPr/>
        </p:nvSpPr>
        <p:spPr>
          <a:xfrm>
            <a:off x="4007865" y="2550642"/>
            <a:ext cx="539115" cy="568325"/>
          </a:xfrm>
          <a:prstGeom prst="rect">
            <a:avLst/>
          </a:prstGeom>
        </p:spPr>
        <p:txBody>
          <a:bodyPr vert="horz" wrap="square" lIns="0" tIns="12700" rIns="0" bIns="0" rtlCol="0">
            <a:spAutoFit/>
          </a:bodyPr>
          <a:lstStyle/>
          <a:p>
            <a:pPr marL="198120" marR="5080" indent="-186055">
              <a:lnSpc>
                <a:spcPct val="127099"/>
              </a:lnSpc>
              <a:spcBef>
                <a:spcPts val="100"/>
              </a:spcBef>
            </a:pPr>
            <a:r>
              <a:rPr lang="es-ES_tradnl" sz="1400" b="1" noProof="0" dirty="0">
                <a:solidFill>
                  <a:srgbClr val="FFFFFF"/>
                </a:solidFill>
                <a:latin typeface="Calibri"/>
                <a:cs typeface="Calibri"/>
              </a:rPr>
              <a:t>A</a:t>
            </a:r>
            <a:r>
              <a:rPr lang="es-ES_tradnl" sz="1400" b="1" spc="-20" noProof="0" dirty="0">
                <a:solidFill>
                  <a:srgbClr val="FFFFFF"/>
                </a:solidFill>
                <a:latin typeface="Calibri"/>
                <a:cs typeface="Calibri"/>
              </a:rPr>
              <a:t>g</a:t>
            </a:r>
            <a:r>
              <a:rPr lang="es-ES_tradnl" sz="1400" b="1" noProof="0" dirty="0">
                <a:solidFill>
                  <a:srgbClr val="FFFFFF"/>
                </a:solidFill>
                <a:latin typeface="Calibri"/>
                <a:cs typeface="Calibri"/>
              </a:rPr>
              <a:t>o</a:t>
            </a:r>
            <a:r>
              <a:rPr lang="es-ES_tradnl" sz="1400" b="1" spc="-10" noProof="0" dirty="0">
                <a:solidFill>
                  <a:srgbClr val="FFFFFF"/>
                </a:solidFill>
                <a:latin typeface="Calibri"/>
                <a:cs typeface="Calibri"/>
              </a:rPr>
              <a:t>st</a:t>
            </a:r>
            <a:r>
              <a:rPr lang="es-ES_tradnl" sz="1400" b="1" noProof="0" dirty="0">
                <a:solidFill>
                  <a:srgbClr val="FFFFFF"/>
                </a:solidFill>
                <a:latin typeface="Calibri"/>
                <a:cs typeface="Calibri"/>
              </a:rPr>
              <a:t>o  </a:t>
            </a:r>
            <a:r>
              <a:rPr lang="es-ES_tradnl" sz="1400" b="1" spc="-5" noProof="0" dirty="0">
                <a:solidFill>
                  <a:srgbClr val="FFFFFF"/>
                </a:solidFill>
                <a:latin typeface="Calibri"/>
                <a:cs typeface="Calibri"/>
              </a:rPr>
              <a:t>68</a:t>
            </a:r>
            <a:endParaRPr lang="es-ES_tradnl" sz="1400" noProof="0" dirty="0">
              <a:latin typeface="Calibri"/>
              <a:cs typeface="Calibri"/>
            </a:endParaRPr>
          </a:p>
        </p:txBody>
      </p:sp>
      <p:sp>
        <p:nvSpPr>
          <p:cNvPr id="24" name="object 24"/>
          <p:cNvSpPr txBox="1"/>
          <p:nvPr/>
        </p:nvSpPr>
        <p:spPr>
          <a:xfrm>
            <a:off x="4301490" y="3647313"/>
            <a:ext cx="884555" cy="239395"/>
          </a:xfrm>
          <a:prstGeom prst="rect">
            <a:avLst/>
          </a:prstGeom>
        </p:spPr>
        <p:txBody>
          <a:bodyPr vert="horz" wrap="square" lIns="0" tIns="12700" rIns="0" bIns="0" rtlCol="0">
            <a:spAutoFit/>
          </a:bodyPr>
          <a:lstStyle/>
          <a:p>
            <a:pPr marL="12700">
              <a:lnSpc>
                <a:spcPct val="100000"/>
              </a:lnSpc>
              <a:spcBef>
                <a:spcPts val="100"/>
              </a:spcBef>
            </a:pPr>
            <a:r>
              <a:rPr lang="es-ES_tradnl" sz="1400" b="1" spc="-5" noProof="0" dirty="0">
                <a:solidFill>
                  <a:srgbClr val="FFFFFF"/>
                </a:solidFill>
                <a:latin typeface="Calibri"/>
                <a:cs typeface="Calibri"/>
              </a:rPr>
              <a:t>Septiembre</a:t>
            </a:r>
            <a:endParaRPr lang="es-ES_tradnl" sz="1400" noProof="0" dirty="0">
              <a:latin typeface="Calibri"/>
              <a:cs typeface="Calibri"/>
            </a:endParaRPr>
          </a:p>
        </p:txBody>
      </p:sp>
      <p:sp>
        <p:nvSpPr>
          <p:cNvPr id="25" name="object 25"/>
          <p:cNvSpPr txBox="1"/>
          <p:nvPr/>
        </p:nvSpPr>
        <p:spPr>
          <a:xfrm>
            <a:off x="4639817" y="3918584"/>
            <a:ext cx="205740" cy="239395"/>
          </a:xfrm>
          <a:prstGeom prst="rect">
            <a:avLst/>
          </a:prstGeom>
        </p:spPr>
        <p:txBody>
          <a:bodyPr vert="horz" wrap="square" lIns="0" tIns="12700" rIns="0" bIns="0" rtlCol="0">
            <a:spAutoFit/>
          </a:bodyPr>
          <a:lstStyle/>
          <a:p>
            <a:pPr marL="12700">
              <a:lnSpc>
                <a:spcPct val="100000"/>
              </a:lnSpc>
              <a:spcBef>
                <a:spcPts val="100"/>
              </a:spcBef>
            </a:pPr>
            <a:r>
              <a:rPr lang="es-ES_tradnl" sz="1400" b="1" spc="-5" noProof="0" dirty="0">
                <a:solidFill>
                  <a:srgbClr val="FFFFFF"/>
                </a:solidFill>
                <a:latin typeface="Calibri"/>
                <a:cs typeface="Calibri"/>
              </a:rPr>
              <a:t>51</a:t>
            </a:r>
            <a:endParaRPr lang="es-ES_tradnl" sz="1400" noProof="0" dirty="0">
              <a:latin typeface="Calibri"/>
              <a:cs typeface="Calibri"/>
            </a:endParaRPr>
          </a:p>
        </p:txBody>
      </p:sp>
      <p:sp>
        <p:nvSpPr>
          <p:cNvPr id="29" name="object 29"/>
          <p:cNvSpPr txBox="1"/>
          <p:nvPr/>
        </p:nvSpPr>
        <p:spPr>
          <a:xfrm>
            <a:off x="4289297" y="4704943"/>
            <a:ext cx="628015" cy="568325"/>
          </a:xfrm>
          <a:prstGeom prst="rect">
            <a:avLst/>
          </a:prstGeom>
        </p:spPr>
        <p:txBody>
          <a:bodyPr vert="horz" wrap="square" lIns="0" tIns="12700" rIns="0" bIns="0" rtlCol="0">
            <a:spAutoFit/>
          </a:bodyPr>
          <a:lstStyle/>
          <a:p>
            <a:pPr marL="241300" marR="5080" indent="-228600">
              <a:lnSpc>
                <a:spcPct val="127099"/>
              </a:lnSpc>
              <a:spcBef>
                <a:spcPts val="100"/>
              </a:spcBef>
            </a:pPr>
            <a:r>
              <a:rPr lang="es-ES_tradnl" sz="1400" b="1" spc="-5" noProof="0" dirty="0">
                <a:solidFill>
                  <a:srgbClr val="FFFFFF"/>
                </a:solidFill>
                <a:latin typeface="Calibri"/>
                <a:cs typeface="Calibri"/>
              </a:rPr>
              <a:t>Oc</a:t>
            </a:r>
            <a:r>
              <a:rPr lang="es-ES_tradnl" sz="1400" b="1" noProof="0" dirty="0">
                <a:solidFill>
                  <a:srgbClr val="FFFFFF"/>
                </a:solidFill>
                <a:latin typeface="Calibri"/>
                <a:cs typeface="Calibri"/>
              </a:rPr>
              <a:t>tubre  </a:t>
            </a:r>
            <a:r>
              <a:rPr lang="es-ES_tradnl" sz="1400" b="1" spc="-5" noProof="0" dirty="0">
                <a:solidFill>
                  <a:srgbClr val="FFFFFF"/>
                </a:solidFill>
                <a:latin typeface="Calibri"/>
                <a:cs typeface="Calibri"/>
              </a:rPr>
              <a:t>60</a:t>
            </a:r>
            <a:endParaRPr lang="es-ES_tradnl" sz="1400" noProof="0" dirty="0">
              <a:latin typeface="Calibri"/>
              <a:cs typeface="Calibri"/>
            </a:endParaRPr>
          </a:p>
        </p:txBody>
      </p:sp>
      <p:sp>
        <p:nvSpPr>
          <p:cNvPr id="39" name="object 39"/>
          <p:cNvSpPr txBox="1"/>
          <p:nvPr/>
        </p:nvSpPr>
        <p:spPr>
          <a:xfrm>
            <a:off x="8371078" y="3948836"/>
            <a:ext cx="802005" cy="1090930"/>
          </a:xfrm>
          <a:prstGeom prst="rect">
            <a:avLst/>
          </a:prstGeom>
        </p:spPr>
        <p:txBody>
          <a:bodyPr vert="horz" wrap="square" lIns="0" tIns="78105" rIns="0" bIns="0" rtlCol="0">
            <a:spAutoFit/>
          </a:bodyPr>
          <a:lstStyle/>
          <a:p>
            <a:pPr marL="1905" algn="ctr">
              <a:lnSpc>
                <a:spcPct val="100000"/>
              </a:lnSpc>
              <a:spcBef>
                <a:spcPts val="615"/>
              </a:spcBef>
            </a:pPr>
            <a:r>
              <a:rPr lang="es-ES_tradnl" sz="1600" spc="-10" noProof="0" dirty="0">
                <a:solidFill>
                  <a:srgbClr val="FFFFFF"/>
                </a:solidFill>
                <a:latin typeface="Calibri"/>
                <a:cs typeface="Calibri"/>
              </a:rPr>
              <a:t>301</a:t>
            </a:r>
            <a:endParaRPr lang="es-ES_tradnl" sz="1600" noProof="0" dirty="0">
              <a:latin typeface="Calibri"/>
              <a:cs typeface="Calibri"/>
            </a:endParaRPr>
          </a:p>
          <a:p>
            <a:pPr marL="12700" marR="5080" algn="ctr">
              <a:lnSpc>
                <a:spcPct val="91600"/>
              </a:lnSpc>
              <a:spcBef>
                <a:spcPts val="680"/>
              </a:spcBef>
            </a:pPr>
            <a:r>
              <a:rPr lang="es-ES_tradnl" sz="1600" spc="-35" noProof="0" dirty="0">
                <a:solidFill>
                  <a:srgbClr val="FFFFFF"/>
                </a:solidFill>
                <a:latin typeface="Calibri"/>
                <a:cs typeface="Calibri"/>
              </a:rPr>
              <a:t>R</a:t>
            </a:r>
            <a:r>
              <a:rPr lang="es-ES_tradnl" sz="1600" spc="-5" noProof="0" dirty="0">
                <a:solidFill>
                  <a:srgbClr val="FFFFFF"/>
                </a:solidFill>
                <a:latin typeface="Calibri"/>
                <a:cs typeface="Calibri"/>
              </a:rPr>
              <a:t>e</a:t>
            </a:r>
            <a:r>
              <a:rPr lang="es-ES_tradnl" sz="1600" spc="-15" noProof="0" dirty="0">
                <a:solidFill>
                  <a:srgbClr val="FFFFFF"/>
                </a:solidFill>
                <a:latin typeface="Calibri"/>
                <a:cs typeface="Calibri"/>
              </a:rPr>
              <a:t>c</a:t>
            </a:r>
            <a:r>
              <a:rPr lang="es-ES_tradnl" sz="1600" spc="-5" noProof="0" dirty="0">
                <a:solidFill>
                  <a:srgbClr val="FFFFFF"/>
                </a:solidFill>
                <a:latin typeface="Calibri"/>
                <a:cs typeface="Calibri"/>
              </a:rPr>
              <a:t>i</a:t>
            </a:r>
            <a:r>
              <a:rPr lang="es-ES_tradnl" sz="1600" spc="-10" noProof="0" dirty="0">
                <a:solidFill>
                  <a:srgbClr val="FFFFFF"/>
                </a:solidFill>
                <a:latin typeface="Calibri"/>
                <a:cs typeface="Calibri"/>
              </a:rPr>
              <a:t>b</a:t>
            </a:r>
            <a:r>
              <a:rPr lang="es-ES_tradnl" sz="1600" spc="-5" noProof="0" dirty="0">
                <a:solidFill>
                  <a:srgbClr val="FFFFFF"/>
                </a:solidFill>
                <a:latin typeface="Calibri"/>
                <a:cs typeface="Calibri"/>
              </a:rPr>
              <a:t>i</a:t>
            </a:r>
            <a:r>
              <a:rPr lang="es-ES_tradnl" sz="1600" spc="-10" noProof="0" dirty="0">
                <a:solidFill>
                  <a:srgbClr val="FFFFFF"/>
                </a:solidFill>
                <a:latin typeface="Calibri"/>
                <a:cs typeface="Calibri"/>
              </a:rPr>
              <a:t>d</a:t>
            </a:r>
            <a:r>
              <a:rPr lang="es-ES_tradnl" sz="1600" spc="-5" noProof="0" dirty="0">
                <a:solidFill>
                  <a:srgbClr val="FFFFFF"/>
                </a:solidFill>
                <a:latin typeface="Calibri"/>
                <a:cs typeface="Calibri"/>
              </a:rPr>
              <a:t>as  en el </a:t>
            </a:r>
            <a:r>
              <a:rPr lang="es-ES_tradnl" sz="1600" noProof="0" dirty="0">
                <a:solidFill>
                  <a:srgbClr val="FFFFFF"/>
                </a:solidFill>
                <a:latin typeface="Calibri"/>
                <a:cs typeface="Calibri"/>
              </a:rPr>
              <a:t> </a:t>
            </a:r>
            <a:r>
              <a:rPr lang="es-ES_tradnl" sz="1600" spc="-10" noProof="0" dirty="0">
                <a:solidFill>
                  <a:srgbClr val="FFFFFF"/>
                </a:solidFill>
                <a:latin typeface="Calibri"/>
                <a:cs typeface="Calibri"/>
              </a:rPr>
              <a:t>semestre</a:t>
            </a:r>
            <a:endParaRPr lang="es-ES_tradnl" sz="1600" noProof="0" dirty="0">
              <a:latin typeface="Calibri"/>
              <a:cs typeface="Calibri"/>
            </a:endParaRPr>
          </a:p>
        </p:txBody>
      </p:sp>
      <p:sp>
        <p:nvSpPr>
          <p:cNvPr id="42" name="object 42"/>
          <p:cNvSpPr txBox="1"/>
          <p:nvPr/>
        </p:nvSpPr>
        <p:spPr>
          <a:xfrm>
            <a:off x="6667245" y="2589021"/>
            <a:ext cx="1212215" cy="816610"/>
          </a:xfrm>
          <a:prstGeom prst="rect">
            <a:avLst/>
          </a:prstGeom>
        </p:spPr>
        <p:txBody>
          <a:bodyPr vert="horz" wrap="square" lIns="0" tIns="74930" rIns="0" bIns="0" rtlCol="0">
            <a:spAutoFit/>
          </a:bodyPr>
          <a:lstStyle/>
          <a:p>
            <a:pPr marL="635" algn="ctr">
              <a:lnSpc>
                <a:spcPct val="100000"/>
              </a:lnSpc>
              <a:spcBef>
                <a:spcPts val="590"/>
              </a:spcBef>
            </a:pPr>
            <a:r>
              <a:rPr lang="es-ES_tradnl" sz="1500" noProof="0" dirty="0">
                <a:solidFill>
                  <a:srgbClr val="FFFFFF"/>
                </a:solidFill>
                <a:latin typeface="Calibri"/>
                <a:cs typeface="Calibri"/>
              </a:rPr>
              <a:t>7</a:t>
            </a:r>
            <a:endParaRPr lang="es-ES_tradnl" sz="1500" noProof="0" dirty="0">
              <a:latin typeface="Calibri"/>
              <a:cs typeface="Calibri"/>
            </a:endParaRPr>
          </a:p>
          <a:p>
            <a:pPr marL="12700" marR="5080" algn="ctr">
              <a:lnSpc>
                <a:spcPts val="1639"/>
              </a:lnSpc>
              <a:spcBef>
                <a:spcPts val="680"/>
              </a:spcBef>
            </a:pPr>
            <a:r>
              <a:rPr lang="es-ES_tradnl" sz="1500" spc="-5" noProof="0" dirty="0">
                <a:solidFill>
                  <a:srgbClr val="FFFFFF"/>
                </a:solidFill>
                <a:latin typeface="Calibri"/>
                <a:cs typeface="Calibri"/>
              </a:rPr>
              <a:t>Peticiones </a:t>
            </a:r>
            <a:r>
              <a:rPr lang="es-ES_tradnl" sz="1500" noProof="0" dirty="0">
                <a:solidFill>
                  <a:srgbClr val="FFFFFF"/>
                </a:solidFill>
                <a:latin typeface="Calibri"/>
                <a:cs typeface="Calibri"/>
              </a:rPr>
              <a:t>de </a:t>
            </a:r>
            <a:r>
              <a:rPr lang="es-ES_tradnl" sz="1500" spc="5" noProof="0" dirty="0">
                <a:solidFill>
                  <a:srgbClr val="FFFFFF"/>
                </a:solidFill>
                <a:latin typeface="Calibri"/>
                <a:cs typeface="Calibri"/>
              </a:rPr>
              <a:t> </a:t>
            </a:r>
            <a:r>
              <a:rPr lang="es-ES_tradnl" sz="1500" noProof="0" dirty="0">
                <a:solidFill>
                  <a:srgbClr val="FFFFFF"/>
                </a:solidFill>
                <a:latin typeface="Calibri"/>
                <a:cs typeface="Calibri"/>
              </a:rPr>
              <a:t>I</a:t>
            </a:r>
            <a:r>
              <a:rPr lang="es-ES_tradnl" sz="1500" spc="-10" noProof="0" dirty="0">
                <a:solidFill>
                  <a:srgbClr val="FFFFFF"/>
                </a:solidFill>
                <a:latin typeface="Calibri"/>
                <a:cs typeface="Calibri"/>
              </a:rPr>
              <a:t>n</a:t>
            </a:r>
            <a:r>
              <a:rPr lang="es-ES_tradnl" sz="1500" spc="-15" noProof="0" dirty="0">
                <a:solidFill>
                  <a:srgbClr val="FFFFFF"/>
                </a:solidFill>
                <a:latin typeface="Calibri"/>
                <a:cs typeface="Calibri"/>
              </a:rPr>
              <a:t>t</a:t>
            </a:r>
            <a:r>
              <a:rPr lang="es-ES_tradnl" sz="1500" noProof="0" dirty="0">
                <a:solidFill>
                  <a:srgbClr val="FFFFFF"/>
                </a:solidFill>
                <a:latin typeface="Calibri"/>
                <a:cs typeface="Calibri"/>
              </a:rPr>
              <a:t>e</a:t>
            </a:r>
            <a:r>
              <a:rPr lang="es-ES_tradnl" sz="1500" spc="-25" noProof="0" dirty="0">
                <a:solidFill>
                  <a:srgbClr val="FFFFFF"/>
                </a:solidFill>
                <a:latin typeface="Calibri"/>
                <a:cs typeface="Calibri"/>
              </a:rPr>
              <a:t>r</a:t>
            </a:r>
            <a:r>
              <a:rPr lang="es-ES_tradnl" sz="1500" noProof="0" dirty="0">
                <a:solidFill>
                  <a:srgbClr val="FFFFFF"/>
                </a:solidFill>
                <a:latin typeface="Calibri"/>
                <a:cs typeface="Calibri"/>
              </a:rPr>
              <a:t>és</a:t>
            </a:r>
            <a:r>
              <a:rPr lang="es-ES_tradnl" sz="1500" spc="-20" noProof="0" dirty="0">
                <a:solidFill>
                  <a:srgbClr val="FFFFFF"/>
                </a:solidFill>
                <a:latin typeface="Calibri"/>
                <a:cs typeface="Calibri"/>
              </a:rPr>
              <a:t> </a:t>
            </a:r>
            <a:r>
              <a:rPr lang="es-ES_tradnl" sz="1500" noProof="0" dirty="0">
                <a:solidFill>
                  <a:srgbClr val="FFFFFF"/>
                </a:solidFill>
                <a:latin typeface="Calibri"/>
                <a:cs typeface="Calibri"/>
              </a:rPr>
              <a:t>Gene</a:t>
            </a:r>
            <a:r>
              <a:rPr lang="es-ES_tradnl" sz="1500" spc="-35" noProof="0" dirty="0">
                <a:solidFill>
                  <a:srgbClr val="FFFFFF"/>
                </a:solidFill>
                <a:latin typeface="Calibri"/>
                <a:cs typeface="Calibri"/>
              </a:rPr>
              <a:t>r</a:t>
            </a:r>
            <a:r>
              <a:rPr lang="es-ES_tradnl" sz="1500" noProof="0" dirty="0">
                <a:solidFill>
                  <a:srgbClr val="FFFFFF"/>
                </a:solidFill>
                <a:latin typeface="Calibri"/>
                <a:cs typeface="Calibri"/>
              </a:rPr>
              <a:t>al</a:t>
            </a:r>
            <a:endParaRPr lang="es-ES_tradnl" sz="1500" noProof="0" dirty="0">
              <a:latin typeface="Calibri"/>
              <a:cs typeface="Calibri"/>
            </a:endParaRPr>
          </a:p>
        </p:txBody>
      </p:sp>
      <p:sp>
        <p:nvSpPr>
          <p:cNvPr id="43" name="object 43"/>
          <p:cNvSpPr txBox="1"/>
          <p:nvPr/>
        </p:nvSpPr>
        <p:spPr>
          <a:xfrm>
            <a:off x="8246491" y="1863089"/>
            <a:ext cx="1054100" cy="1025525"/>
          </a:xfrm>
          <a:prstGeom prst="rect">
            <a:avLst/>
          </a:prstGeom>
        </p:spPr>
        <p:txBody>
          <a:bodyPr vert="horz" wrap="square" lIns="0" tIns="74930" rIns="0" bIns="0" rtlCol="0">
            <a:spAutoFit/>
          </a:bodyPr>
          <a:lstStyle/>
          <a:p>
            <a:pPr algn="ctr">
              <a:lnSpc>
                <a:spcPct val="100000"/>
              </a:lnSpc>
              <a:spcBef>
                <a:spcPts val="590"/>
              </a:spcBef>
            </a:pPr>
            <a:r>
              <a:rPr lang="es-ES_tradnl" sz="1500" spc="-5" noProof="0" dirty="0">
                <a:solidFill>
                  <a:srgbClr val="FFFFFF"/>
                </a:solidFill>
                <a:latin typeface="Calibri"/>
                <a:cs typeface="Calibri"/>
              </a:rPr>
              <a:t>160</a:t>
            </a:r>
            <a:endParaRPr lang="es-ES_tradnl" sz="1500" noProof="0" dirty="0">
              <a:latin typeface="Calibri"/>
              <a:cs typeface="Calibri"/>
            </a:endParaRPr>
          </a:p>
          <a:p>
            <a:pPr marL="12065" marR="5080" algn="ctr">
              <a:lnSpc>
                <a:spcPts val="1639"/>
              </a:lnSpc>
              <a:spcBef>
                <a:spcPts val="680"/>
              </a:spcBef>
            </a:pPr>
            <a:r>
              <a:rPr lang="es-ES_tradnl" sz="1500" spc="-20" noProof="0" dirty="0">
                <a:solidFill>
                  <a:srgbClr val="FFFFFF"/>
                </a:solidFill>
                <a:latin typeface="Calibri"/>
                <a:cs typeface="Calibri"/>
              </a:rPr>
              <a:t>P</a:t>
            </a:r>
            <a:r>
              <a:rPr lang="es-ES_tradnl" sz="1500" spc="-15" noProof="0" dirty="0">
                <a:solidFill>
                  <a:srgbClr val="FFFFFF"/>
                </a:solidFill>
                <a:latin typeface="Calibri"/>
                <a:cs typeface="Calibri"/>
              </a:rPr>
              <a:t>e</a:t>
            </a:r>
            <a:r>
              <a:rPr lang="es-ES_tradnl" sz="1500" noProof="0" dirty="0">
                <a:solidFill>
                  <a:srgbClr val="FFFFFF"/>
                </a:solidFill>
                <a:latin typeface="Calibri"/>
                <a:cs typeface="Calibri"/>
              </a:rPr>
              <a:t>ticiones</a:t>
            </a:r>
            <a:r>
              <a:rPr lang="es-ES_tradnl" sz="1500" spc="-20" noProof="0" dirty="0">
                <a:solidFill>
                  <a:srgbClr val="FFFFFF"/>
                </a:solidFill>
                <a:latin typeface="Calibri"/>
                <a:cs typeface="Calibri"/>
              </a:rPr>
              <a:t> </a:t>
            </a:r>
            <a:r>
              <a:rPr lang="es-ES_tradnl" sz="1500" noProof="0" dirty="0">
                <a:solidFill>
                  <a:srgbClr val="FFFFFF"/>
                </a:solidFill>
                <a:latin typeface="Calibri"/>
                <a:cs typeface="Calibri"/>
              </a:rPr>
              <a:t>de  </a:t>
            </a:r>
            <a:r>
              <a:rPr lang="es-ES_tradnl" sz="1500" spc="-10" noProof="0" dirty="0">
                <a:solidFill>
                  <a:srgbClr val="FFFFFF"/>
                </a:solidFill>
                <a:latin typeface="Calibri"/>
                <a:cs typeface="Calibri"/>
              </a:rPr>
              <a:t>Interés </a:t>
            </a:r>
            <a:r>
              <a:rPr lang="es-ES_tradnl" sz="1500" spc="-5" noProof="0" dirty="0">
                <a:solidFill>
                  <a:srgbClr val="FFFFFF"/>
                </a:solidFill>
                <a:latin typeface="Calibri"/>
                <a:cs typeface="Calibri"/>
              </a:rPr>
              <a:t> Particular</a:t>
            </a:r>
            <a:endParaRPr lang="es-ES_tradnl" sz="1500" noProof="0" dirty="0">
              <a:latin typeface="Calibri"/>
              <a:cs typeface="Calibri"/>
            </a:endParaRPr>
          </a:p>
        </p:txBody>
      </p:sp>
      <p:sp>
        <p:nvSpPr>
          <p:cNvPr id="44" name="object 44"/>
          <p:cNvSpPr txBox="1"/>
          <p:nvPr/>
        </p:nvSpPr>
        <p:spPr>
          <a:xfrm>
            <a:off x="9992994" y="2693415"/>
            <a:ext cx="560070" cy="608330"/>
          </a:xfrm>
          <a:prstGeom prst="rect">
            <a:avLst/>
          </a:prstGeom>
        </p:spPr>
        <p:txBody>
          <a:bodyPr vert="horz" wrap="square" lIns="0" tIns="75565" rIns="0" bIns="0" rtlCol="0">
            <a:spAutoFit/>
          </a:bodyPr>
          <a:lstStyle/>
          <a:p>
            <a:pPr marL="635" algn="ctr">
              <a:lnSpc>
                <a:spcPct val="100000"/>
              </a:lnSpc>
              <a:spcBef>
                <a:spcPts val="595"/>
              </a:spcBef>
            </a:pPr>
            <a:r>
              <a:rPr lang="es-ES_tradnl" sz="1500" noProof="0" dirty="0">
                <a:solidFill>
                  <a:srgbClr val="FFFFFF"/>
                </a:solidFill>
                <a:latin typeface="Calibri"/>
                <a:cs typeface="Calibri"/>
              </a:rPr>
              <a:t>3</a:t>
            </a:r>
            <a:endParaRPr lang="es-ES_tradnl" sz="1500" noProof="0" dirty="0">
              <a:latin typeface="Calibri"/>
              <a:cs typeface="Calibri"/>
            </a:endParaRPr>
          </a:p>
          <a:p>
            <a:pPr algn="ctr">
              <a:lnSpc>
                <a:spcPct val="100000"/>
              </a:lnSpc>
              <a:spcBef>
                <a:spcPts val="490"/>
              </a:spcBef>
            </a:pPr>
            <a:r>
              <a:rPr lang="es-ES_tradnl" sz="1500" noProof="0" dirty="0">
                <a:solidFill>
                  <a:srgbClr val="FFFFFF"/>
                </a:solidFill>
                <a:latin typeface="Calibri"/>
                <a:cs typeface="Calibri"/>
              </a:rPr>
              <a:t>Quejas</a:t>
            </a:r>
            <a:endParaRPr lang="es-ES_tradnl" sz="1500" noProof="0" dirty="0">
              <a:latin typeface="Calibri"/>
              <a:cs typeface="Calibri"/>
            </a:endParaRPr>
          </a:p>
        </p:txBody>
      </p:sp>
      <p:sp>
        <p:nvSpPr>
          <p:cNvPr id="45" name="object 45"/>
          <p:cNvSpPr txBox="1"/>
          <p:nvPr/>
        </p:nvSpPr>
        <p:spPr>
          <a:xfrm>
            <a:off x="10666221" y="4193794"/>
            <a:ext cx="454659" cy="607695"/>
          </a:xfrm>
          <a:prstGeom prst="rect">
            <a:avLst/>
          </a:prstGeom>
        </p:spPr>
        <p:txBody>
          <a:bodyPr vert="horz" wrap="square" lIns="0" tIns="74930" rIns="0" bIns="0" rtlCol="0">
            <a:spAutoFit/>
          </a:bodyPr>
          <a:lstStyle/>
          <a:p>
            <a:pPr marL="2540" algn="ctr">
              <a:lnSpc>
                <a:spcPct val="100000"/>
              </a:lnSpc>
              <a:spcBef>
                <a:spcPts val="590"/>
              </a:spcBef>
            </a:pPr>
            <a:r>
              <a:rPr lang="es-ES_tradnl" sz="1500" noProof="0" dirty="0">
                <a:solidFill>
                  <a:srgbClr val="FFFFFF"/>
                </a:solidFill>
                <a:latin typeface="Calibri"/>
                <a:cs typeface="Calibri"/>
              </a:rPr>
              <a:t>8</a:t>
            </a:r>
            <a:endParaRPr lang="es-ES_tradnl" sz="1500" noProof="0" dirty="0">
              <a:latin typeface="Calibri"/>
              <a:cs typeface="Calibri"/>
            </a:endParaRPr>
          </a:p>
          <a:p>
            <a:pPr algn="ctr">
              <a:lnSpc>
                <a:spcPct val="100000"/>
              </a:lnSpc>
              <a:spcBef>
                <a:spcPts val="490"/>
              </a:spcBef>
            </a:pPr>
            <a:r>
              <a:rPr lang="es-ES_tradnl" sz="1500" spc="-10" noProof="0" dirty="0">
                <a:solidFill>
                  <a:srgbClr val="FFFFFF"/>
                </a:solidFill>
                <a:latin typeface="Calibri"/>
                <a:cs typeface="Calibri"/>
              </a:rPr>
              <a:t>Otros</a:t>
            </a:r>
            <a:endParaRPr lang="es-ES_tradnl" sz="1500" noProof="0" dirty="0">
              <a:latin typeface="Calibri"/>
              <a:cs typeface="Calibri"/>
            </a:endParaRPr>
          </a:p>
        </p:txBody>
      </p:sp>
      <p:graphicFrame>
        <p:nvGraphicFramePr>
          <p:cNvPr id="47" name="Diagrama 46">
            <a:extLst>
              <a:ext uri="{FF2B5EF4-FFF2-40B4-BE49-F238E27FC236}">
                <a16:creationId xmlns:a16="http://schemas.microsoft.com/office/drawing/2014/main" id="{41E33B8D-49B3-606E-BF6E-561A87379347}"/>
              </a:ext>
            </a:extLst>
          </p:cNvPr>
          <p:cNvGraphicFramePr/>
          <p:nvPr>
            <p:extLst>
              <p:ext uri="{D42A27DB-BD31-4B8C-83A1-F6EECF244321}">
                <p14:modId xmlns:p14="http://schemas.microsoft.com/office/powerpoint/2010/main" val="3651336195"/>
              </p:ext>
            </p:extLst>
          </p:nvPr>
        </p:nvGraphicFramePr>
        <p:xfrm>
          <a:off x="228613" y="1985899"/>
          <a:ext cx="6206962" cy="36786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Diagrama 1">
            <a:extLst>
              <a:ext uri="{FF2B5EF4-FFF2-40B4-BE49-F238E27FC236}">
                <a16:creationId xmlns:a16="http://schemas.microsoft.com/office/drawing/2014/main" id="{BC644F32-71DB-967C-2D3B-2CA4A165BF9C}"/>
              </a:ext>
            </a:extLst>
          </p:cNvPr>
          <p:cNvGraphicFramePr/>
          <p:nvPr>
            <p:extLst>
              <p:ext uri="{D42A27DB-BD31-4B8C-83A1-F6EECF244321}">
                <p14:modId xmlns:p14="http://schemas.microsoft.com/office/powerpoint/2010/main" val="503182603"/>
              </p:ext>
            </p:extLst>
          </p:nvPr>
        </p:nvGraphicFramePr>
        <p:xfrm>
          <a:off x="4879619" y="1694584"/>
          <a:ext cx="5269404" cy="40444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7392" y="449136"/>
            <a:ext cx="7045325" cy="360680"/>
          </a:xfrm>
          <a:prstGeom prst="rect">
            <a:avLst/>
          </a:prstGeom>
        </p:spPr>
        <p:txBody>
          <a:bodyPr vert="horz" wrap="square" lIns="0" tIns="12065" rIns="0" bIns="0" rtlCol="0">
            <a:spAutoFit/>
          </a:bodyPr>
          <a:lstStyle/>
          <a:p>
            <a:pPr marL="12700">
              <a:lnSpc>
                <a:spcPct val="100000"/>
              </a:lnSpc>
              <a:spcBef>
                <a:spcPts val="95"/>
              </a:spcBef>
            </a:pPr>
            <a:r>
              <a:rPr lang="es-ES_tradnl" sz="2200" spc="-70" noProof="0" dirty="0">
                <a:solidFill>
                  <a:srgbClr val="000000"/>
                </a:solidFill>
              </a:rPr>
              <a:t>PQRSD</a:t>
            </a:r>
            <a:r>
              <a:rPr lang="es-ES_tradnl" sz="2200" spc="-120" noProof="0" dirty="0">
                <a:solidFill>
                  <a:srgbClr val="000000"/>
                </a:solidFill>
              </a:rPr>
              <a:t> </a:t>
            </a:r>
            <a:r>
              <a:rPr lang="es-ES_tradnl" sz="2200" spc="-75" noProof="0" dirty="0">
                <a:solidFill>
                  <a:srgbClr val="000000"/>
                </a:solidFill>
              </a:rPr>
              <a:t>RE</a:t>
            </a:r>
            <a:r>
              <a:rPr lang="es-ES_tradnl" sz="2200" spc="-160" noProof="0" dirty="0">
                <a:solidFill>
                  <a:srgbClr val="000000"/>
                </a:solidFill>
              </a:rPr>
              <a:t>CI</a:t>
            </a:r>
            <a:r>
              <a:rPr lang="es-ES_tradnl" sz="2200" spc="-200" noProof="0" dirty="0">
                <a:solidFill>
                  <a:srgbClr val="000000"/>
                </a:solidFill>
              </a:rPr>
              <a:t>B</a:t>
            </a:r>
            <a:r>
              <a:rPr lang="es-ES_tradnl" sz="2200" spc="-185" noProof="0" dirty="0">
                <a:solidFill>
                  <a:srgbClr val="000000"/>
                </a:solidFill>
              </a:rPr>
              <a:t>ID</a:t>
            </a:r>
            <a:r>
              <a:rPr lang="es-ES_tradnl" sz="2200" spc="-220" noProof="0" dirty="0">
                <a:solidFill>
                  <a:srgbClr val="000000"/>
                </a:solidFill>
              </a:rPr>
              <a:t>A</a:t>
            </a:r>
            <a:r>
              <a:rPr lang="es-ES_tradnl" sz="2200" spc="-185" noProof="0" dirty="0">
                <a:solidFill>
                  <a:srgbClr val="000000"/>
                </a:solidFill>
              </a:rPr>
              <a:t>S</a:t>
            </a:r>
            <a:r>
              <a:rPr lang="es-ES_tradnl" sz="2200" spc="-110" noProof="0" dirty="0">
                <a:solidFill>
                  <a:srgbClr val="000000"/>
                </a:solidFill>
              </a:rPr>
              <a:t> </a:t>
            </a:r>
            <a:r>
              <a:rPr lang="es-ES_tradnl" sz="2200" spc="-55" noProof="0" dirty="0">
                <a:solidFill>
                  <a:srgbClr val="000000"/>
                </a:solidFill>
              </a:rPr>
              <a:t>POR</a:t>
            </a:r>
            <a:r>
              <a:rPr lang="es-ES_tradnl" sz="2200" spc="-130" noProof="0" dirty="0">
                <a:solidFill>
                  <a:srgbClr val="000000"/>
                </a:solidFill>
              </a:rPr>
              <a:t> </a:t>
            </a:r>
            <a:r>
              <a:rPr lang="es-ES_tradnl" sz="2200" spc="-75" noProof="0" dirty="0">
                <a:solidFill>
                  <a:srgbClr val="000000"/>
                </a:solidFill>
              </a:rPr>
              <a:t>CANALES</a:t>
            </a:r>
            <a:r>
              <a:rPr lang="es-ES_tradnl" sz="2200" spc="-120" noProof="0" dirty="0">
                <a:solidFill>
                  <a:srgbClr val="000000"/>
                </a:solidFill>
              </a:rPr>
              <a:t> </a:t>
            </a:r>
            <a:r>
              <a:rPr lang="es-ES_tradnl" sz="2200" spc="-25" noProof="0" dirty="0">
                <a:solidFill>
                  <a:srgbClr val="000000"/>
                </a:solidFill>
              </a:rPr>
              <a:t>DE</a:t>
            </a:r>
            <a:r>
              <a:rPr lang="es-ES_tradnl" sz="2200" spc="-140" noProof="0" dirty="0">
                <a:solidFill>
                  <a:srgbClr val="000000"/>
                </a:solidFill>
              </a:rPr>
              <a:t> </a:t>
            </a:r>
            <a:r>
              <a:rPr lang="es-ES_tradnl" sz="2200" spc="-125" noProof="0" dirty="0">
                <a:solidFill>
                  <a:srgbClr val="000000"/>
                </a:solidFill>
              </a:rPr>
              <a:t>ATENCI</a:t>
            </a:r>
            <a:r>
              <a:rPr lang="es-ES_tradnl" sz="2200" spc="-160" noProof="0" dirty="0">
                <a:solidFill>
                  <a:srgbClr val="000000"/>
                </a:solidFill>
              </a:rPr>
              <a:t>Ó</a:t>
            </a:r>
            <a:r>
              <a:rPr lang="es-ES_tradnl" sz="2200" spc="-85" noProof="0" dirty="0">
                <a:solidFill>
                  <a:srgbClr val="000000"/>
                </a:solidFill>
              </a:rPr>
              <a:t>N</a:t>
            </a:r>
            <a:endParaRPr lang="es-ES_tradnl" sz="2200" noProof="0" dirty="0"/>
          </a:p>
        </p:txBody>
      </p:sp>
      <p:sp>
        <p:nvSpPr>
          <p:cNvPr id="4" name="object 4"/>
          <p:cNvSpPr/>
          <p:nvPr/>
        </p:nvSpPr>
        <p:spPr>
          <a:xfrm>
            <a:off x="427392" y="862252"/>
            <a:ext cx="7176770" cy="52069"/>
          </a:xfrm>
          <a:custGeom>
            <a:avLst/>
            <a:gdLst/>
            <a:ahLst/>
            <a:cxnLst/>
            <a:rect l="l" t="t" r="r" b="b"/>
            <a:pathLst>
              <a:path w="7176770" h="52070">
                <a:moveTo>
                  <a:pt x="7176516" y="0"/>
                </a:moveTo>
                <a:lnTo>
                  <a:pt x="0" y="0"/>
                </a:lnTo>
                <a:lnTo>
                  <a:pt x="0" y="51815"/>
                </a:lnTo>
                <a:lnTo>
                  <a:pt x="7176516" y="51815"/>
                </a:lnTo>
                <a:lnTo>
                  <a:pt x="7176516" y="0"/>
                </a:lnTo>
                <a:close/>
              </a:path>
            </a:pathLst>
          </a:custGeom>
          <a:solidFill>
            <a:srgbClr val="0AD0D9"/>
          </a:solidFill>
        </p:spPr>
        <p:txBody>
          <a:bodyPr wrap="square" lIns="0" tIns="0" rIns="0" bIns="0" rtlCol="0"/>
          <a:lstStyle/>
          <a:p>
            <a:endParaRPr lang="es-ES_tradnl" noProof="0" dirty="0"/>
          </a:p>
        </p:txBody>
      </p:sp>
      <p:graphicFrame>
        <p:nvGraphicFramePr>
          <p:cNvPr id="8" name="Tabla 7">
            <a:extLst>
              <a:ext uri="{FF2B5EF4-FFF2-40B4-BE49-F238E27FC236}">
                <a16:creationId xmlns:a16="http://schemas.microsoft.com/office/drawing/2014/main" id="{87922C93-55E2-4302-EDA0-B45C23188546}"/>
              </a:ext>
            </a:extLst>
          </p:cNvPr>
          <p:cNvGraphicFramePr>
            <a:graphicFrameLocks noGrp="1"/>
          </p:cNvGraphicFramePr>
          <p:nvPr>
            <p:extLst>
              <p:ext uri="{D42A27DB-BD31-4B8C-83A1-F6EECF244321}">
                <p14:modId xmlns:p14="http://schemas.microsoft.com/office/powerpoint/2010/main" val="4133774691"/>
              </p:ext>
            </p:extLst>
          </p:nvPr>
        </p:nvGraphicFramePr>
        <p:xfrm>
          <a:off x="440644" y="2085338"/>
          <a:ext cx="6451598" cy="1724664"/>
        </p:xfrm>
        <a:graphic>
          <a:graphicData uri="http://schemas.openxmlformats.org/drawingml/2006/table">
            <a:tbl>
              <a:tblPr/>
              <a:tblGrid>
                <a:gridCol w="2035748">
                  <a:extLst>
                    <a:ext uri="{9D8B030D-6E8A-4147-A177-3AD203B41FA5}">
                      <a16:colId xmlns:a16="http://schemas.microsoft.com/office/drawing/2014/main" val="244761002"/>
                    </a:ext>
                  </a:extLst>
                </a:gridCol>
                <a:gridCol w="982425">
                  <a:extLst>
                    <a:ext uri="{9D8B030D-6E8A-4147-A177-3AD203B41FA5}">
                      <a16:colId xmlns:a16="http://schemas.microsoft.com/office/drawing/2014/main" val="2448020717"/>
                    </a:ext>
                  </a:extLst>
                </a:gridCol>
                <a:gridCol w="1336909">
                  <a:extLst>
                    <a:ext uri="{9D8B030D-6E8A-4147-A177-3AD203B41FA5}">
                      <a16:colId xmlns:a16="http://schemas.microsoft.com/office/drawing/2014/main" val="3410350252"/>
                    </a:ext>
                  </a:extLst>
                </a:gridCol>
                <a:gridCol w="719095">
                  <a:extLst>
                    <a:ext uri="{9D8B030D-6E8A-4147-A177-3AD203B41FA5}">
                      <a16:colId xmlns:a16="http://schemas.microsoft.com/office/drawing/2014/main" val="3707359982"/>
                    </a:ext>
                  </a:extLst>
                </a:gridCol>
                <a:gridCol w="648198">
                  <a:extLst>
                    <a:ext uri="{9D8B030D-6E8A-4147-A177-3AD203B41FA5}">
                      <a16:colId xmlns:a16="http://schemas.microsoft.com/office/drawing/2014/main" val="3406780591"/>
                    </a:ext>
                  </a:extLst>
                </a:gridCol>
                <a:gridCol w="729223">
                  <a:extLst>
                    <a:ext uri="{9D8B030D-6E8A-4147-A177-3AD203B41FA5}">
                      <a16:colId xmlns:a16="http://schemas.microsoft.com/office/drawing/2014/main" val="2418552169"/>
                    </a:ext>
                  </a:extLst>
                </a:gridCol>
              </a:tblGrid>
              <a:tr h="215583">
                <a:tc gridSpan="6">
                  <a:txBody>
                    <a:bodyPr/>
                    <a:lstStyle/>
                    <a:p>
                      <a:pPr algn="ctr" fontAlgn="ctr">
                        <a:buNone/>
                      </a:pPr>
                      <a:r>
                        <a:rPr lang="es-ES_tradnl" sz="1100" b="1" i="0" u="none" strike="noStrike" noProof="0" dirty="0">
                          <a:solidFill>
                            <a:srgbClr val="FFFFFF"/>
                          </a:solidFill>
                          <a:effectLst/>
                          <a:latin typeface="Aptos Narrow" panose="020B0004020202020204" pitchFamily="34" charset="0"/>
                        </a:rPr>
                        <a:t>POR CANAL DE ATENCIÓN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E2841"/>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65674733"/>
                  </a:ext>
                </a:extLst>
              </a:tr>
              <a:tr h="215583">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Tipo solicitud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Correo electrónico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Oficio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Circular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ctr" fontAlgn="b">
                        <a:buNone/>
                      </a:pPr>
                      <a:r>
                        <a:rPr lang="es-ES_tradnl" sz="1100" b="1" i="0" u="none" strike="noStrike" noProof="0" dirty="0" err="1">
                          <a:solidFill>
                            <a:srgbClr val="000000"/>
                          </a:solidFill>
                          <a:effectLst/>
                          <a:latin typeface="Aptos Narrow" panose="020B0004020202020204" pitchFamily="34" charset="0"/>
                        </a:rPr>
                        <a:t>Pqrs</a:t>
                      </a:r>
                      <a:r>
                        <a:rPr lang="es-ES_tradnl" sz="1100" b="1" i="0" u="none" strike="noStrike" noProof="0" dirty="0">
                          <a:solidFill>
                            <a:srgbClr val="000000"/>
                          </a:solidFill>
                          <a:effectLst/>
                          <a:latin typeface="Aptos Narrow" panose="020B0004020202020204" pitchFamily="34" charset="0"/>
                        </a:rPr>
                        <a:t> Web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extLst>
                  <a:ext uri="{0D108BD9-81ED-4DB2-BD59-A6C34878D82A}">
                    <a16:rowId xmlns:a16="http://schemas.microsoft.com/office/drawing/2014/main" val="812440915"/>
                  </a:ext>
                </a:extLst>
              </a:tr>
              <a:tr h="215583">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Petición de Interés Particular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2711825"/>
                  </a:ext>
                </a:extLst>
              </a:tr>
              <a:tr h="215583">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Petición de información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8384088"/>
                  </a:ext>
                </a:extLst>
              </a:tr>
              <a:tr h="215583">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Petición de Interés General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748908"/>
                  </a:ext>
                </a:extLst>
              </a:tr>
              <a:tr h="215583">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Queja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1130806"/>
                  </a:ext>
                </a:extLst>
              </a:tr>
              <a:tr h="215583">
                <a:tc>
                  <a:txBody>
                    <a:bodyPr/>
                    <a:lstStyle/>
                    <a:p>
                      <a:pPr algn="ctr" fontAlgn="b">
                        <a:buNone/>
                      </a:pPr>
                      <a:r>
                        <a:rPr lang="es-ES_tradnl" sz="1200" b="0" i="1" u="none" strike="noStrike" noProof="0" dirty="0">
                          <a:solidFill>
                            <a:srgbClr val="000000"/>
                          </a:solidFill>
                          <a:effectLst/>
                          <a:latin typeface="Aptos Narrow" panose="020B0004020202020204" pitchFamily="34" charset="0"/>
                        </a:rPr>
                        <a:t>Reclamo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_tradnl" sz="1200" b="0"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04668281"/>
                  </a:ext>
                </a:extLst>
              </a:tr>
              <a:tr h="215583">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TOTAL GENERAL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110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tc>
                  <a:txBody>
                    <a:bodyPr/>
                    <a:lstStyle/>
                    <a:p>
                      <a:pPr algn="ctr" fontAlgn="b">
                        <a:buNone/>
                      </a:pPr>
                      <a:r>
                        <a:rPr lang="es-ES_tradnl" sz="1100" b="1" i="0" u="none" strike="noStrike" noProof="0" dirty="0">
                          <a:solidFill>
                            <a:srgbClr val="000000"/>
                          </a:solidFill>
                          <a:effectLst/>
                          <a:latin typeface="Aptos Narrow" panose="020B00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B3E1"/>
                    </a:solidFill>
                  </a:tcPr>
                </a:tc>
                <a:extLst>
                  <a:ext uri="{0D108BD9-81ED-4DB2-BD59-A6C34878D82A}">
                    <a16:rowId xmlns:a16="http://schemas.microsoft.com/office/drawing/2014/main" val="1849141557"/>
                  </a:ext>
                </a:extLst>
              </a:tr>
            </a:tbl>
          </a:graphicData>
        </a:graphic>
      </p:graphicFrame>
      <p:graphicFrame>
        <p:nvGraphicFramePr>
          <p:cNvPr id="10" name="Gráfico 9">
            <a:extLst>
              <a:ext uri="{FF2B5EF4-FFF2-40B4-BE49-F238E27FC236}">
                <a16:creationId xmlns:a16="http://schemas.microsoft.com/office/drawing/2014/main" id="{A4044D2F-7338-37E4-1959-4923A8C9A299}"/>
              </a:ext>
            </a:extLst>
          </p:cNvPr>
          <p:cNvGraphicFramePr>
            <a:graphicFrameLocks/>
          </p:cNvGraphicFramePr>
          <p:nvPr>
            <p:extLst>
              <p:ext uri="{D42A27DB-BD31-4B8C-83A1-F6EECF244321}">
                <p14:modId xmlns:p14="http://schemas.microsoft.com/office/powerpoint/2010/main" val="2953165162"/>
              </p:ext>
            </p:extLst>
          </p:nvPr>
        </p:nvGraphicFramePr>
        <p:xfrm>
          <a:off x="5410200" y="1143000"/>
          <a:ext cx="7176770" cy="40865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6AC93EF-22E5-2746-87F7-DCF3B852E67D}">
  <we:reference id="e849ddb8-6bbd-4833-bd4b-59030099d63e" version="1.0.0.0" store="EXCatalog" storeType="EXCatalog"/>
  <we:alternateReferences>
    <we:reference id="WA200000113" version="1.0.0.0" store="en-US"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966</TotalTime>
  <Words>1581</Words>
  <Application>Microsoft Office PowerPoint</Application>
  <PresentationFormat>Panorámica</PresentationFormat>
  <Paragraphs>268</Paragraphs>
  <Slides>13</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13</vt:i4>
      </vt:variant>
    </vt:vector>
  </HeadingPairs>
  <TitlesOfParts>
    <vt:vector size="21" baseType="lpstr">
      <vt:lpstr>Aptos Narrow</vt:lpstr>
      <vt:lpstr>Arial</vt:lpstr>
      <vt:lpstr>Arial MT</vt:lpstr>
      <vt:lpstr>Calibri</vt:lpstr>
      <vt:lpstr>Tahoma</vt:lpstr>
      <vt:lpstr>Times New Roman</vt:lpstr>
      <vt:lpstr>Verdana</vt:lpstr>
      <vt:lpstr>Office Theme</vt:lpstr>
      <vt:lpstr>    INFORME DE PQRSD IV TRIMESTRE 2025  OCTUBRE - NOVIEMBRE - DICIEMBRE 2025</vt:lpstr>
      <vt:lpstr>Presentación de PowerPoint</vt:lpstr>
      <vt:lpstr>1. INTRODUCCIÓN</vt:lpstr>
      <vt:lpstr>2. GLOSARIO</vt:lpstr>
      <vt:lpstr>2. GLOSARIO</vt:lpstr>
      <vt:lpstr>3. CONDICIONES GENERALES – TIEMPOS DE RESPUESTA </vt:lpstr>
      <vt:lpstr>4. CANALES DE ATENCIÓN</vt:lpstr>
      <vt:lpstr>5. INFORME</vt:lpstr>
      <vt:lpstr>PQRSD RECIBIDAS POR CANALES DE ATENCIÓN</vt:lpstr>
      <vt:lpstr>SEGUIMIENTO A LAS PQRSD RECIBIDAS EN EL CUARTO TRIMESTRE</vt:lpstr>
      <vt:lpstr>PQRSD RECIBIDAS Y TRAMITADAS POR DEPENDENCIAS</vt:lpstr>
      <vt:lpstr>6. ACCIONES DE SEGUIMIENTO</vt:lpstr>
      <vt:lpstr>7. RECOMENDACIONES Y CONCLUSIONES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62822</dc:creator>
  <cp:lastModifiedBy>Julio Cesar Romero Castro</cp:lastModifiedBy>
  <cp:revision>16</cp:revision>
  <dcterms:created xsi:type="dcterms:W3CDTF">2024-11-12T16:26:43Z</dcterms:created>
  <dcterms:modified xsi:type="dcterms:W3CDTF">2026-02-19T17:26:25Z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2024-01-24T00:00:00Z</vt:filetime>
  </property>
  <property fmtid="{D5CDD505-2E9C-101B-9397-08002B2CF9AE}" pid="3" name="Creator">
    <vt:lpwstr>Microsoft® PowerPoint® 2016</vt:lpwstr>
  </property>
  <property fmtid="{D5CDD505-2E9C-101B-9397-08002B2CF9AE}" pid="4" name="LastSaved">
    <vt:filetime>2024-11-12T00:00:00Z</vt:filetime>
  </property>
</Properties>
</file>